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Montserrat"/>
      <p:regular r:id="rId41"/>
      <p:bold r:id="rId42"/>
      <p:italic r:id="rId43"/>
      <p:boldItalic r:id="rId44"/>
    </p:embeddedFont>
    <p:embeddedFont>
      <p:font typeface="Dancing Script"/>
      <p:regular r:id="rId45"/>
      <p:bold r:id="rId46"/>
    </p:embeddedFont>
    <p:embeddedFont>
      <p:font typeface="Handlee"/>
      <p:regular r:id="rId47"/>
    </p:embeddedFont>
    <p:embeddedFont>
      <p:font typeface="Alegrey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DancingScript-bold.fntdata"/><Relationship Id="rId45" Type="http://schemas.openxmlformats.org/officeDocument/2006/relationships/font" Target="fonts/DancingScrip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legreya-regular.fntdata"/><Relationship Id="rId47" Type="http://schemas.openxmlformats.org/officeDocument/2006/relationships/font" Target="fonts/Handlee-regular.fntdata"/><Relationship Id="rId49" Type="http://schemas.openxmlformats.org/officeDocument/2006/relationships/font" Target="fonts/Alegrey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legreya-boldItalic.fntdata"/><Relationship Id="rId50" Type="http://schemas.openxmlformats.org/officeDocument/2006/relationships/font" Target="fonts/Alegreya-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59734566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5973456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presentation focuses on the work we have done this past week in terms of creating our medium fidelity prototype. Please enjoy :)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6aacd872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6aacd872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6aacd872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6aacd872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6aacd872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6aacd872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6aacd872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6aacd872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6aacd872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6aacd872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59734566e_0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59734566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59734566e_0_2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59734566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59734566e_0_4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59734566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59734566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59734566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Tap anywhere on the screen to begin and type. What you type is automatically saved.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59734566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59734566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Tap on the camera icon on the keyboard to go to the camera. Once you snap the photo it will exit camera mode and take you back to the slate with the photo on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9734566e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973456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59734566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59734566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Tap the pencil to draw anywhere on the slate. You can exit draw mode by tapping the pencil again.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59734566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59734566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Tap the audio icon to enter recording mode where it automatically starts recording. Click Done when you’re finished and you’ll be taken back to the slate with the audio now showing up as a icon that you can click to here the audio play.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59734566e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59734566e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Tap the collections icon on the keyboard to be taken to collections. You can see the slate you just created pop up under recent. It also shows up under untagged since you haven’t tagged it yet.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59734566e_0_4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59734566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our mission statement, we want to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59734566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59734566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Hold your finger on the drawing to have the trash and resize icons show up. If you click the trash icon the drawing will be deleted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59734566e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59734566e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click the resize icon you can pinch to resize the photo. You can also zoom out of the slate by pinching.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59734566e_0_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59734566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our mission statement, we want to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59734566e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59734566e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the tag icon on the keyboard. You can type what you want to tag the photo or you can choose from some options on the top of the keyboard. The options come from what you may have previously tagged other slates. When you’re done tagging, you’ll get feedback saying it was successfully added.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59734566e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59734566e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click on the nature category, you can change the tag and edit the name.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59734566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59734566e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search for a tag on the search bar, the slates will come up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59734566e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59734566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stumbled upon the issue that while several other apps exist that embody some form of multimodality, these solutions were often extremely unintuitive. By unintuitive, we mean that these apps provided some sort of limited functionality that felt awkward to use for the purposes of journaling/reflecting. Furthermore, most apps, such as iNotes, result in unorganized collections of random experiences, which was also a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such, our value proposition is to make reflection simple. We want to provide users with a blank slate that allows them to record, edit, and organize their memories using minimalist design and added keyboard capabilities.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59734566e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59734566e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hold on the thumbnail of the slate the trash icon will appear and you can tap on that to delete the entire slate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59734566e_0_2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59734566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our mission statement, we want to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59734566e_0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59734566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6aacd872e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6aacd872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6aacd872e_0_2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6aacd872e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59734566e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59734566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59734566e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59734566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crux of our product, to create momentos at the time of/day of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59734566e_0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9734566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By reflection, we are focused on the editing of memories.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59734566e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59734566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By mapping mementos via relational associations, we are talking mainly about the organizational aspect of our prototype, which is portrayed as our collection.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6aacd87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6aacd87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New stuff: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Tap anywhere to begin start screen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 as overwhelming thanks to small amount of guidance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Everything is now in the keyboard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Gets rid of unintuitive gestures mechanism, also makes the entire experience just one click rather than going through a menu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Audio in app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Took too long to come in and out of voice memos. That was also unnecessary as people would not usually add prerecorded memos.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Saved… in corner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Gives users feedback so they are not wondering how to save their work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Media added to the side so user knows to scroll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was unclear that the space is infinite. This allows users to see that there is more to the blank slate than what they see at first.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Also added resize button on media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Allows users to resize so they can organize more easily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6aacd872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6aacd872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9E00"/>
        </a:solidFill>
      </p:bgPr>
    </p:bg>
    <p:spTree>
      <p:nvGrpSpPr>
        <p:cNvPr id="95" name="Shape 95"/>
        <p:cNvGrpSpPr/>
        <p:nvPr/>
      </p:nvGrpSpPr>
      <p:grpSpPr>
        <a:xfrm>
          <a:off x="0" y="0"/>
          <a:ext cx="0" cy="0"/>
          <a:chOff x="0" y="0"/>
          <a:chExt cx="0" cy="0"/>
        </a:xfrm>
      </p:grpSpPr>
      <p:sp>
        <p:nvSpPr>
          <p:cNvPr id="96" name="Google Shape;96;p25"/>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152400">
            <a:solidFill>
              <a:srgbClr val="FFFFFF"/>
            </a:solidFill>
            <a:prstDash val="solid"/>
            <a:miter lim="8000"/>
            <a:headEnd len="med" w="med" type="none"/>
            <a:tailEnd len="med" w="med" type="none"/>
          </a:ln>
        </p:spPr>
      </p:sp>
      <p:sp>
        <p:nvSpPr>
          <p:cNvPr id="97" name="Google Shape;97;p25"/>
          <p:cNvSpPr txBox="1"/>
          <p:nvPr>
            <p:ph type="ctrTitle"/>
          </p:nvPr>
        </p:nvSpPr>
        <p:spPr>
          <a:xfrm>
            <a:off x="2296350" y="1991850"/>
            <a:ext cx="4551300" cy="1159800"/>
          </a:xfrm>
          <a:prstGeom prst="rect">
            <a:avLst/>
          </a:prstGeom>
        </p:spPr>
        <p:txBody>
          <a:bodyPr anchorCtr="0" anchor="ctr" bIns="91425" lIns="91425" spcFirstLastPara="1" rIns="91425" wrap="square" tIns="91425"/>
          <a:lstStyle>
            <a:lvl1pPr lvl="0" rtl="0" algn="ctr">
              <a:spcBef>
                <a:spcPts val="0"/>
              </a:spcBef>
              <a:spcAft>
                <a:spcPts val="0"/>
              </a:spcAft>
              <a:buClr>
                <a:srgbClr val="434343"/>
              </a:buClr>
              <a:buSzPts val="3000"/>
              <a:buNone/>
              <a:defRPr sz="3000">
                <a:solidFill>
                  <a:srgbClr val="434343"/>
                </a:solidFill>
              </a:defRPr>
            </a:lvl1pPr>
            <a:lvl2pPr lvl="1" rtl="0" algn="ctr">
              <a:spcBef>
                <a:spcPts val="0"/>
              </a:spcBef>
              <a:spcAft>
                <a:spcPts val="0"/>
              </a:spcAft>
              <a:buClr>
                <a:srgbClr val="434343"/>
              </a:buClr>
              <a:buSzPts val="3000"/>
              <a:buNone/>
              <a:defRPr sz="3000">
                <a:solidFill>
                  <a:srgbClr val="434343"/>
                </a:solidFill>
              </a:defRPr>
            </a:lvl2pPr>
            <a:lvl3pPr lvl="2" rtl="0" algn="ctr">
              <a:spcBef>
                <a:spcPts val="0"/>
              </a:spcBef>
              <a:spcAft>
                <a:spcPts val="0"/>
              </a:spcAft>
              <a:buClr>
                <a:srgbClr val="434343"/>
              </a:buClr>
              <a:buSzPts val="3000"/>
              <a:buNone/>
              <a:defRPr sz="3000">
                <a:solidFill>
                  <a:srgbClr val="434343"/>
                </a:solidFill>
              </a:defRPr>
            </a:lvl3pPr>
            <a:lvl4pPr lvl="3" rtl="0" algn="ctr">
              <a:spcBef>
                <a:spcPts val="0"/>
              </a:spcBef>
              <a:spcAft>
                <a:spcPts val="0"/>
              </a:spcAft>
              <a:buClr>
                <a:srgbClr val="434343"/>
              </a:buClr>
              <a:buSzPts val="3000"/>
              <a:buNone/>
              <a:defRPr sz="3000">
                <a:solidFill>
                  <a:srgbClr val="434343"/>
                </a:solidFill>
              </a:defRPr>
            </a:lvl4pPr>
            <a:lvl5pPr lvl="4" rtl="0" algn="ctr">
              <a:spcBef>
                <a:spcPts val="0"/>
              </a:spcBef>
              <a:spcAft>
                <a:spcPts val="0"/>
              </a:spcAft>
              <a:buClr>
                <a:srgbClr val="434343"/>
              </a:buClr>
              <a:buSzPts val="3000"/>
              <a:buNone/>
              <a:defRPr sz="3000">
                <a:solidFill>
                  <a:srgbClr val="434343"/>
                </a:solidFill>
              </a:defRPr>
            </a:lvl5pPr>
            <a:lvl6pPr lvl="5" rtl="0" algn="ctr">
              <a:spcBef>
                <a:spcPts val="0"/>
              </a:spcBef>
              <a:spcAft>
                <a:spcPts val="0"/>
              </a:spcAft>
              <a:buClr>
                <a:srgbClr val="434343"/>
              </a:buClr>
              <a:buSzPts val="3000"/>
              <a:buNone/>
              <a:defRPr sz="3000">
                <a:solidFill>
                  <a:srgbClr val="434343"/>
                </a:solidFill>
              </a:defRPr>
            </a:lvl6pPr>
            <a:lvl7pPr lvl="6" rtl="0" algn="ctr">
              <a:spcBef>
                <a:spcPts val="0"/>
              </a:spcBef>
              <a:spcAft>
                <a:spcPts val="0"/>
              </a:spcAft>
              <a:buClr>
                <a:srgbClr val="434343"/>
              </a:buClr>
              <a:buSzPts val="3000"/>
              <a:buNone/>
              <a:defRPr sz="3000">
                <a:solidFill>
                  <a:srgbClr val="434343"/>
                </a:solidFill>
              </a:defRPr>
            </a:lvl7pPr>
            <a:lvl8pPr lvl="7" rtl="0" algn="ctr">
              <a:spcBef>
                <a:spcPts val="0"/>
              </a:spcBef>
              <a:spcAft>
                <a:spcPts val="0"/>
              </a:spcAft>
              <a:buClr>
                <a:srgbClr val="434343"/>
              </a:buClr>
              <a:buSzPts val="3000"/>
              <a:buNone/>
              <a:defRPr sz="3000">
                <a:solidFill>
                  <a:srgbClr val="434343"/>
                </a:solidFill>
              </a:defRPr>
            </a:lvl8pPr>
            <a:lvl9pPr lvl="8" rtl="0" algn="ctr">
              <a:spcBef>
                <a:spcPts val="0"/>
              </a:spcBef>
              <a:spcAft>
                <a:spcPts val="0"/>
              </a:spcAft>
              <a:buClr>
                <a:srgbClr val="434343"/>
              </a:buClr>
              <a:buSzPts val="3000"/>
              <a:buNone/>
              <a:defRPr sz="3000">
                <a:solidFill>
                  <a:srgbClr val="43434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_1">
    <p:bg>
      <p:bgPr>
        <a:solidFill>
          <a:srgbClr val="FF9E00"/>
        </a:solidFill>
      </p:bgPr>
    </p:bg>
    <p:spTree>
      <p:nvGrpSpPr>
        <p:cNvPr id="98" name="Shape 98"/>
        <p:cNvGrpSpPr/>
        <p:nvPr/>
      </p:nvGrpSpPr>
      <p:grpSpPr>
        <a:xfrm>
          <a:off x="0" y="0"/>
          <a:ext cx="0" cy="0"/>
          <a:chOff x="0" y="0"/>
          <a:chExt cx="0" cy="0"/>
        </a:xfrm>
      </p:grpSpPr>
      <p:sp>
        <p:nvSpPr>
          <p:cNvPr id="99" name="Google Shape;99;p26"/>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76200">
            <a:solidFill>
              <a:srgbClr val="FFFFFF"/>
            </a:solidFill>
            <a:prstDash val="solid"/>
            <a:miter lim="8000"/>
            <a:headEnd len="med" w="med" type="none"/>
            <a:tailEnd len="med" w="med" type="none"/>
          </a:ln>
        </p:spPr>
      </p:sp>
      <p:sp>
        <p:nvSpPr>
          <p:cNvPr id="100" name="Google Shape;100;p26"/>
          <p:cNvSpPr txBox="1"/>
          <p:nvPr>
            <p:ph type="ctrTitle"/>
          </p:nvPr>
        </p:nvSpPr>
        <p:spPr>
          <a:xfrm>
            <a:off x="1933200" y="2189999"/>
            <a:ext cx="5277600" cy="447600"/>
          </a:xfrm>
          <a:prstGeom prst="rect">
            <a:avLst/>
          </a:prstGeom>
        </p:spPr>
        <p:txBody>
          <a:bodyPr anchorCtr="0" anchor="b" bIns="91425" lIns="91425" spcFirstLastPara="1" rIns="91425" wrap="square" tIns="91425"/>
          <a:lstStyle>
            <a:lvl1pPr lvl="0" rtl="0" algn="ctr">
              <a:spcBef>
                <a:spcPts val="0"/>
              </a:spcBef>
              <a:spcAft>
                <a:spcPts val="0"/>
              </a:spcAft>
              <a:buClr>
                <a:srgbClr val="434343"/>
              </a:buClr>
              <a:buSzPts val="2400"/>
              <a:buNone/>
              <a:defRPr b="0" sz="2400">
                <a:solidFill>
                  <a:srgbClr val="434343"/>
                </a:solidFill>
              </a:defRPr>
            </a:lvl1pPr>
            <a:lvl2pPr lvl="1" rtl="0" algn="ctr">
              <a:spcBef>
                <a:spcPts val="0"/>
              </a:spcBef>
              <a:spcAft>
                <a:spcPts val="0"/>
              </a:spcAft>
              <a:buClr>
                <a:srgbClr val="434343"/>
              </a:buClr>
              <a:buSzPts val="2400"/>
              <a:buNone/>
              <a:defRPr b="0" sz="2400">
                <a:solidFill>
                  <a:srgbClr val="434343"/>
                </a:solidFill>
              </a:defRPr>
            </a:lvl2pPr>
            <a:lvl3pPr lvl="2" rtl="0" algn="ctr">
              <a:spcBef>
                <a:spcPts val="0"/>
              </a:spcBef>
              <a:spcAft>
                <a:spcPts val="0"/>
              </a:spcAft>
              <a:buClr>
                <a:srgbClr val="434343"/>
              </a:buClr>
              <a:buSzPts val="2400"/>
              <a:buNone/>
              <a:defRPr b="0" sz="2400">
                <a:solidFill>
                  <a:srgbClr val="434343"/>
                </a:solidFill>
              </a:defRPr>
            </a:lvl3pPr>
            <a:lvl4pPr lvl="3" rtl="0" algn="ctr">
              <a:spcBef>
                <a:spcPts val="0"/>
              </a:spcBef>
              <a:spcAft>
                <a:spcPts val="0"/>
              </a:spcAft>
              <a:buClr>
                <a:srgbClr val="434343"/>
              </a:buClr>
              <a:buSzPts val="2400"/>
              <a:buNone/>
              <a:defRPr b="0" sz="2400">
                <a:solidFill>
                  <a:srgbClr val="434343"/>
                </a:solidFill>
              </a:defRPr>
            </a:lvl4pPr>
            <a:lvl5pPr lvl="4" rtl="0" algn="ctr">
              <a:spcBef>
                <a:spcPts val="0"/>
              </a:spcBef>
              <a:spcAft>
                <a:spcPts val="0"/>
              </a:spcAft>
              <a:buClr>
                <a:srgbClr val="434343"/>
              </a:buClr>
              <a:buSzPts val="2400"/>
              <a:buNone/>
              <a:defRPr b="0" sz="2400">
                <a:solidFill>
                  <a:srgbClr val="434343"/>
                </a:solidFill>
              </a:defRPr>
            </a:lvl5pPr>
            <a:lvl6pPr lvl="5" rtl="0" algn="ctr">
              <a:spcBef>
                <a:spcPts val="0"/>
              </a:spcBef>
              <a:spcAft>
                <a:spcPts val="0"/>
              </a:spcAft>
              <a:buClr>
                <a:srgbClr val="434343"/>
              </a:buClr>
              <a:buSzPts val="2400"/>
              <a:buNone/>
              <a:defRPr b="0" sz="2400">
                <a:solidFill>
                  <a:srgbClr val="434343"/>
                </a:solidFill>
              </a:defRPr>
            </a:lvl6pPr>
            <a:lvl7pPr lvl="6" rtl="0" algn="ctr">
              <a:spcBef>
                <a:spcPts val="0"/>
              </a:spcBef>
              <a:spcAft>
                <a:spcPts val="0"/>
              </a:spcAft>
              <a:buClr>
                <a:srgbClr val="434343"/>
              </a:buClr>
              <a:buSzPts val="2400"/>
              <a:buNone/>
              <a:defRPr b="0" sz="2400">
                <a:solidFill>
                  <a:srgbClr val="434343"/>
                </a:solidFill>
              </a:defRPr>
            </a:lvl7pPr>
            <a:lvl8pPr lvl="7" rtl="0" algn="ctr">
              <a:spcBef>
                <a:spcPts val="0"/>
              </a:spcBef>
              <a:spcAft>
                <a:spcPts val="0"/>
              </a:spcAft>
              <a:buClr>
                <a:srgbClr val="434343"/>
              </a:buClr>
              <a:buSzPts val="2400"/>
              <a:buNone/>
              <a:defRPr b="0" sz="2400">
                <a:solidFill>
                  <a:srgbClr val="434343"/>
                </a:solidFill>
              </a:defRPr>
            </a:lvl8pPr>
            <a:lvl9pPr lvl="8" rtl="0" algn="ctr">
              <a:spcBef>
                <a:spcPts val="0"/>
              </a:spcBef>
              <a:spcAft>
                <a:spcPts val="0"/>
              </a:spcAft>
              <a:buClr>
                <a:srgbClr val="434343"/>
              </a:buClr>
              <a:buSzPts val="2400"/>
              <a:buNone/>
              <a:defRPr b="0" sz="2400">
                <a:solidFill>
                  <a:srgbClr val="434343"/>
                </a:solidFill>
              </a:defRPr>
            </a:lvl9pPr>
          </a:lstStyle>
          <a:p/>
        </p:txBody>
      </p:sp>
      <p:sp>
        <p:nvSpPr>
          <p:cNvPr id="101" name="Google Shape;101;p26"/>
          <p:cNvSpPr txBox="1"/>
          <p:nvPr>
            <p:ph idx="1" type="subTitle"/>
          </p:nvPr>
        </p:nvSpPr>
        <p:spPr>
          <a:xfrm>
            <a:off x="685800" y="2505901"/>
            <a:ext cx="7772400" cy="4476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1800"/>
              <a:buNone/>
              <a:defRPr sz="1800">
                <a:solidFill>
                  <a:srgbClr val="FFFFFF"/>
                </a:solidFill>
              </a:defRPr>
            </a:lvl1pPr>
            <a:lvl2pPr lvl="1" rtl="0" algn="ctr">
              <a:spcBef>
                <a:spcPts val="1600"/>
              </a:spcBef>
              <a:spcAft>
                <a:spcPts val="0"/>
              </a:spcAft>
              <a:buClr>
                <a:srgbClr val="FFFFFF"/>
              </a:buClr>
              <a:buSzPts val="1400"/>
              <a:buNone/>
              <a:defRPr sz="1800">
                <a:solidFill>
                  <a:srgbClr val="FFFFFF"/>
                </a:solidFill>
              </a:defRPr>
            </a:lvl2pPr>
            <a:lvl3pPr lvl="2" rtl="0" algn="ctr">
              <a:spcBef>
                <a:spcPts val="1600"/>
              </a:spcBef>
              <a:spcAft>
                <a:spcPts val="0"/>
              </a:spcAft>
              <a:buClr>
                <a:srgbClr val="FFFFFF"/>
              </a:buClr>
              <a:buSzPts val="1800"/>
              <a:buNone/>
              <a:defRPr sz="1800">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102" name="Google Shape;102;p26"/>
          <p:cNvSpPr txBox="1"/>
          <p:nvPr>
            <p:ph idx="12" type="sldNum"/>
          </p:nvPr>
        </p:nvSpPr>
        <p:spPr>
          <a:xfrm>
            <a:off x="-125" y="4337850"/>
            <a:ext cx="9144000" cy="805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_1">
    <p:bg>
      <p:bgPr>
        <a:solidFill>
          <a:srgbClr val="434343"/>
        </a:solidFill>
      </p:bgPr>
    </p:bg>
    <p:spTree>
      <p:nvGrpSpPr>
        <p:cNvPr id="103" name="Shape 103"/>
        <p:cNvGrpSpPr/>
        <p:nvPr/>
      </p:nvGrpSpPr>
      <p:grpSpPr>
        <a:xfrm>
          <a:off x="0" y="0"/>
          <a:ext cx="0" cy="0"/>
          <a:chOff x="0" y="0"/>
          <a:chExt cx="0" cy="0"/>
        </a:xfrm>
      </p:grpSpPr>
      <p:sp>
        <p:nvSpPr>
          <p:cNvPr id="104" name="Google Shape;104;p27"/>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76200">
            <a:solidFill>
              <a:srgbClr val="FF9E00"/>
            </a:solidFill>
            <a:prstDash val="solid"/>
            <a:miter lim="8000"/>
            <a:headEnd len="med" w="med" type="none"/>
            <a:tailEnd len="med" w="med" type="none"/>
          </a:ln>
        </p:spPr>
      </p:sp>
      <p:sp>
        <p:nvSpPr>
          <p:cNvPr id="105" name="Google Shape;105;p27"/>
          <p:cNvSpPr txBox="1"/>
          <p:nvPr>
            <p:ph idx="1" type="body"/>
          </p:nvPr>
        </p:nvSpPr>
        <p:spPr>
          <a:xfrm>
            <a:off x="2037600" y="2161800"/>
            <a:ext cx="5068800" cy="819900"/>
          </a:xfrm>
          <a:prstGeom prst="rect">
            <a:avLst/>
          </a:prstGeom>
        </p:spPr>
        <p:txBody>
          <a:bodyPr anchorCtr="0" anchor="ctr" bIns="91425" lIns="91425" spcFirstLastPara="1" rIns="91425" wrap="square" tIns="91425"/>
          <a:lstStyle>
            <a:lvl1pPr indent="-342900" lvl="0" marL="457200" rtl="0" algn="ctr">
              <a:spcBef>
                <a:spcPts val="0"/>
              </a:spcBef>
              <a:spcAft>
                <a:spcPts val="0"/>
              </a:spcAft>
              <a:buSzPts val="1800"/>
              <a:buChar char="●"/>
              <a:defRPr i="1" sz="1800">
                <a:solidFill>
                  <a:srgbClr val="CCCCCC"/>
                </a:solidFill>
              </a:defRPr>
            </a:lvl1pPr>
            <a:lvl2pPr indent="-317500" lvl="1" marL="914400" rtl="0" algn="ctr">
              <a:spcBef>
                <a:spcPts val="1600"/>
              </a:spcBef>
              <a:spcAft>
                <a:spcPts val="0"/>
              </a:spcAft>
              <a:buSzPts val="1400"/>
              <a:buChar char="○"/>
              <a:defRPr i="1" sz="1800">
                <a:solidFill>
                  <a:srgbClr val="CCCCCC"/>
                </a:solidFill>
              </a:defRPr>
            </a:lvl2pPr>
            <a:lvl3pPr indent="-342900" lvl="2" marL="1371600" rtl="0" algn="ctr">
              <a:spcBef>
                <a:spcPts val="1600"/>
              </a:spcBef>
              <a:spcAft>
                <a:spcPts val="0"/>
              </a:spcAft>
              <a:buSzPts val="1800"/>
              <a:buChar char="■"/>
              <a:defRPr i="1" sz="1800">
                <a:solidFill>
                  <a:srgbClr val="CCCCCC"/>
                </a:solidFill>
              </a:defRPr>
            </a:lvl3pPr>
            <a:lvl4pPr indent="-317500" lvl="3" marL="1828800" rtl="0" algn="ctr">
              <a:spcBef>
                <a:spcPts val="1600"/>
              </a:spcBef>
              <a:spcAft>
                <a:spcPts val="0"/>
              </a:spcAft>
              <a:buSzPts val="1400"/>
              <a:buChar char="●"/>
              <a:defRPr i="1">
                <a:solidFill>
                  <a:srgbClr val="CCCCCC"/>
                </a:solidFill>
              </a:defRPr>
            </a:lvl4pPr>
            <a:lvl5pPr indent="-317500" lvl="4" marL="2286000" rtl="0" algn="ctr">
              <a:spcBef>
                <a:spcPts val="1600"/>
              </a:spcBef>
              <a:spcAft>
                <a:spcPts val="0"/>
              </a:spcAft>
              <a:buSzPts val="1400"/>
              <a:buChar char="○"/>
              <a:defRPr i="1">
                <a:solidFill>
                  <a:srgbClr val="CCCCCC"/>
                </a:solidFill>
              </a:defRPr>
            </a:lvl5pPr>
            <a:lvl6pPr indent="-317500" lvl="5" marL="2743200" rtl="0" algn="ctr">
              <a:spcBef>
                <a:spcPts val="1600"/>
              </a:spcBef>
              <a:spcAft>
                <a:spcPts val="0"/>
              </a:spcAft>
              <a:buClr>
                <a:srgbClr val="CCCCCC"/>
              </a:buClr>
              <a:buSzPts val="1400"/>
              <a:buChar char="■"/>
              <a:defRPr i="1">
                <a:solidFill>
                  <a:srgbClr val="CCCCCC"/>
                </a:solidFill>
              </a:defRPr>
            </a:lvl6pPr>
            <a:lvl7pPr indent="-317500" lvl="6" marL="3200400" rtl="0" algn="ctr">
              <a:spcBef>
                <a:spcPts val="1600"/>
              </a:spcBef>
              <a:spcAft>
                <a:spcPts val="0"/>
              </a:spcAft>
              <a:buClr>
                <a:srgbClr val="CCCCCC"/>
              </a:buClr>
              <a:buSzPts val="1400"/>
              <a:buChar char="●"/>
              <a:defRPr i="1">
                <a:solidFill>
                  <a:srgbClr val="CCCCCC"/>
                </a:solidFill>
              </a:defRPr>
            </a:lvl7pPr>
            <a:lvl8pPr indent="-317500" lvl="7" marL="3657600" rtl="0" algn="ctr">
              <a:spcBef>
                <a:spcPts val="1600"/>
              </a:spcBef>
              <a:spcAft>
                <a:spcPts val="0"/>
              </a:spcAft>
              <a:buClr>
                <a:srgbClr val="CCCCCC"/>
              </a:buClr>
              <a:buSzPts val="1400"/>
              <a:buChar char="○"/>
              <a:defRPr i="1">
                <a:solidFill>
                  <a:srgbClr val="CCCCCC"/>
                </a:solidFill>
              </a:defRPr>
            </a:lvl8pPr>
            <a:lvl9pPr indent="-317500" lvl="8" marL="4114800" rtl="0" algn="ctr">
              <a:spcBef>
                <a:spcPts val="1600"/>
              </a:spcBef>
              <a:spcAft>
                <a:spcPts val="1600"/>
              </a:spcAft>
              <a:buClr>
                <a:srgbClr val="CCCCCC"/>
              </a:buClr>
              <a:buSzPts val="1400"/>
              <a:buChar char="■"/>
              <a:defRPr i="1">
                <a:solidFill>
                  <a:srgbClr val="CCCCCC"/>
                </a:solidFill>
              </a:defRPr>
            </a:lvl9pPr>
          </a:lstStyle>
          <a:p/>
        </p:txBody>
      </p:sp>
      <p:sp>
        <p:nvSpPr>
          <p:cNvPr id="106" name="Google Shape;106;p27"/>
          <p:cNvSpPr txBox="1"/>
          <p:nvPr/>
        </p:nvSpPr>
        <p:spPr>
          <a:xfrm>
            <a:off x="3853200" y="293593"/>
            <a:ext cx="14376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9E00"/>
                </a:solidFill>
                <a:latin typeface="Montserrat"/>
                <a:ea typeface="Montserrat"/>
                <a:cs typeface="Montserrat"/>
                <a:sym typeface="Montserrat"/>
              </a:rPr>
              <a:t>“</a:t>
            </a:r>
            <a:endParaRPr sz="9600">
              <a:solidFill>
                <a:srgbClr val="FF9E00"/>
              </a:solidFill>
              <a:latin typeface="Montserrat"/>
              <a:ea typeface="Montserrat"/>
              <a:cs typeface="Montserrat"/>
              <a:sym typeface="Montserrat"/>
            </a:endParaRPr>
          </a:p>
        </p:txBody>
      </p:sp>
      <p:sp>
        <p:nvSpPr>
          <p:cNvPr id="107" name="Google Shape;107;p27"/>
          <p:cNvSpPr txBox="1"/>
          <p:nvPr>
            <p:ph idx="12" type="sldNum"/>
          </p:nvPr>
        </p:nvSpPr>
        <p:spPr>
          <a:xfrm>
            <a:off x="-125" y="4337850"/>
            <a:ext cx="9144000" cy="805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inverse">
  <p:cSld name="BLANK_1">
    <p:bg>
      <p:bgPr>
        <a:solidFill>
          <a:srgbClr val="434343"/>
        </a:solidFill>
      </p:bgPr>
    </p:bg>
    <p:spTree>
      <p:nvGrpSpPr>
        <p:cNvPr id="108" name="Shape 108"/>
        <p:cNvGrpSpPr/>
        <p:nvPr/>
      </p:nvGrpSpPr>
      <p:grpSpPr>
        <a:xfrm>
          <a:off x="0" y="0"/>
          <a:ext cx="0" cy="0"/>
          <a:chOff x="0" y="0"/>
          <a:chExt cx="0" cy="0"/>
        </a:xfrm>
      </p:grpSpPr>
      <p:sp>
        <p:nvSpPr>
          <p:cNvPr id="109" name="Google Shape;109;p28"/>
          <p:cNvSpPr/>
          <p:nvPr/>
        </p:nvSpPr>
        <p:spPr>
          <a:xfrm>
            <a:off x="558125" y="550425"/>
            <a:ext cx="8028198" cy="4042637"/>
          </a:xfrm>
          <a:custGeom>
            <a:rect b="b" l="l" r="r" t="t"/>
            <a:pathLst>
              <a:path extrusionOk="0" h="183798" w="344965">
                <a:moveTo>
                  <a:pt x="144041" y="38"/>
                </a:moveTo>
                <a:lnTo>
                  <a:pt x="0" y="0"/>
                </a:lnTo>
                <a:lnTo>
                  <a:pt x="0" y="183798"/>
                </a:lnTo>
                <a:lnTo>
                  <a:pt x="344965" y="183798"/>
                </a:lnTo>
                <a:lnTo>
                  <a:pt x="344965" y="0"/>
                </a:lnTo>
                <a:lnTo>
                  <a:pt x="202146" y="38"/>
                </a:lnTo>
              </a:path>
            </a:pathLst>
          </a:custGeom>
          <a:noFill/>
          <a:ln cap="flat" cmpd="sng" w="76200">
            <a:solidFill>
              <a:srgbClr val="FFFFFF"/>
            </a:solidFill>
            <a:prstDash val="solid"/>
            <a:miter lim="8000"/>
            <a:headEnd len="med" w="med" type="none"/>
            <a:tailEnd len="med" w="med" type="none"/>
          </a:ln>
        </p:spPr>
      </p:sp>
      <p:sp>
        <p:nvSpPr>
          <p:cNvPr id="110" name="Google Shape;110;p28"/>
          <p:cNvSpPr txBox="1"/>
          <p:nvPr>
            <p:ph idx="12" type="sldNum"/>
          </p:nvPr>
        </p:nvSpPr>
        <p:spPr>
          <a:xfrm>
            <a:off x="-125" y="4593050"/>
            <a:ext cx="9144000" cy="550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1" name="Shape 111"/>
        <p:cNvGrpSpPr/>
        <p:nvPr/>
      </p:nvGrpSpPr>
      <p:grpSpPr>
        <a:xfrm>
          <a:off x="0" y="0"/>
          <a:ext cx="0" cy="0"/>
          <a:chOff x="0" y="0"/>
          <a:chExt cx="0" cy="0"/>
        </a:xfrm>
      </p:grpSpPr>
      <p:sp>
        <p:nvSpPr>
          <p:cNvPr id="112" name="Google Shape;112;p29"/>
          <p:cNvSpPr/>
          <p:nvPr/>
        </p:nvSpPr>
        <p:spPr>
          <a:xfrm>
            <a:off x="259950" y="274275"/>
            <a:ext cx="8624125" cy="4594950"/>
          </a:xfrm>
          <a:custGeom>
            <a:rect b="b" l="l" r="r" t="t"/>
            <a:pathLst>
              <a:path extrusionOk="0" h="183798" w="344965">
                <a:moveTo>
                  <a:pt x="114070" y="38"/>
                </a:moveTo>
                <a:lnTo>
                  <a:pt x="0" y="0"/>
                </a:lnTo>
                <a:lnTo>
                  <a:pt x="0" y="183798"/>
                </a:lnTo>
                <a:lnTo>
                  <a:pt x="344965" y="183798"/>
                </a:lnTo>
                <a:lnTo>
                  <a:pt x="344965" y="0"/>
                </a:lnTo>
                <a:lnTo>
                  <a:pt x="231506" y="0"/>
                </a:lnTo>
              </a:path>
            </a:pathLst>
          </a:custGeom>
          <a:noFill/>
          <a:ln cap="flat" cmpd="sng" w="76200">
            <a:solidFill>
              <a:srgbClr val="FF9E00"/>
            </a:solidFill>
            <a:prstDash val="solid"/>
            <a:miter lim="8000"/>
            <a:headEnd len="med" w="med" type="none"/>
            <a:tailEnd len="med" w="med" type="none"/>
          </a:ln>
        </p:spPr>
      </p:sp>
      <p:sp>
        <p:nvSpPr>
          <p:cNvPr id="113" name="Google Shape;113;p29"/>
          <p:cNvSpPr txBox="1"/>
          <p:nvPr>
            <p:ph type="title"/>
          </p:nvPr>
        </p:nvSpPr>
        <p:spPr>
          <a:xfrm>
            <a:off x="3241650" y="91566"/>
            <a:ext cx="2660700" cy="7338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9"/>
          <p:cNvSpPr txBox="1"/>
          <p:nvPr>
            <p:ph idx="1" type="body"/>
          </p:nvPr>
        </p:nvSpPr>
        <p:spPr>
          <a:xfrm>
            <a:off x="753900"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5" name="Google Shape;115;p29"/>
          <p:cNvSpPr txBox="1"/>
          <p:nvPr>
            <p:ph idx="2" type="body"/>
          </p:nvPr>
        </p:nvSpPr>
        <p:spPr>
          <a:xfrm>
            <a:off x="3319596"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6" name="Google Shape;116;p29"/>
          <p:cNvSpPr txBox="1"/>
          <p:nvPr>
            <p:ph idx="3" type="body"/>
          </p:nvPr>
        </p:nvSpPr>
        <p:spPr>
          <a:xfrm>
            <a:off x="5885292"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7" name="Google Shape;117;p29"/>
          <p:cNvSpPr txBox="1"/>
          <p:nvPr>
            <p:ph idx="12" type="sldNum"/>
          </p:nvPr>
        </p:nvSpPr>
        <p:spPr>
          <a:xfrm>
            <a:off x="-125" y="4869225"/>
            <a:ext cx="9144000" cy="274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9.jpg"/><Relationship Id="rId9" Type="http://schemas.openxmlformats.org/officeDocument/2006/relationships/image" Target="../media/image36.jpg"/><Relationship Id="rId5" Type="http://schemas.openxmlformats.org/officeDocument/2006/relationships/image" Target="../media/image10.jpg"/><Relationship Id="rId6" Type="http://schemas.openxmlformats.org/officeDocument/2006/relationships/image" Target="../media/image31.jpg"/><Relationship Id="rId7" Type="http://schemas.openxmlformats.org/officeDocument/2006/relationships/image" Target="../media/image40.png"/><Relationship Id="rId8"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30.jp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21" name="Shape 121"/>
        <p:cNvGrpSpPr/>
        <p:nvPr/>
      </p:nvGrpSpPr>
      <p:grpSpPr>
        <a:xfrm>
          <a:off x="0" y="0"/>
          <a:ext cx="0" cy="0"/>
          <a:chOff x="0" y="0"/>
          <a:chExt cx="0" cy="0"/>
        </a:xfrm>
      </p:grpSpPr>
      <p:sp>
        <p:nvSpPr>
          <p:cNvPr id="122" name="Google Shape;122;p30"/>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Dancing Script"/>
              <a:ea typeface="Dancing Script"/>
              <a:cs typeface="Dancing Script"/>
              <a:sym typeface="Dancing Script"/>
            </a:endParaRPr>
          </a:p>
        </p:txBody>
      </p:sp>
      <p:sp>
        <p:nvSpPr>
          <p:cNvPr id="123" name="Google Shape;123;p30"/>
          <p:cNvSpPr txBox="1"/>
          <p:nvPr>
            <p:ph type="ctrTitle"/>
          </p:nvPr>
        </p:nvSpPr>
        <p:spPr>
          <a:xfrm>
            <a:off x="1237200" y="1610225"/>
            <a:ext cx="66696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Alegreya"/>
                <a:ea typeface="Alegreya"/>
                <a:cs typeface="Alegreya"/>
                <a:sym typeface="Alegreya"/>
              </a:rPr>
              <a:t>Medium</a:t>
            </a:r>
            <a:r>
              <a:rPr b="1" lang="en" sz="5000">
                <a:solidFill>
                  <a:schemeClr val="lt1"/>
                </a:solidFill>
                <a:latin typeface="Alegreya"/>
                <a:ea typeface="Alegreya"/>
                <a:cs typeface="Alegreya"/>
                <a:sym typeface="Alegreya"/>
              </a:rPr>
              <a:t>-Fi Prototyping</a:t>
            </a:r>
            <a:endParaRPr b="1" sz="5000">
              <a:solidFill>
                <a:schemeClr val="lt1"/>
              </a:solidFill>
              <a:latin typeface="Alegreya"/>
              <a:ea typeface="Alegreya"/>
              <a:cs typeface="Alegreya"/>
              <a:sym typeface="Alegreya"/>
            </a:endParaRPr>
          </a:p>
        </p:txBody>
      </p:sp>
      <p:sp>
        <p:nvSpPr>
          <p:cNvPr id="124" name="Google Shape;124;p30"/>
          <p:cNvSpPr txBox="1"/>
          <p:nvPr>
            <p:ph idx="4294967295" type="body"/>
          </p:nvPr>
        </p:nvSpPr>
        <p:spPr>
          <a:xfrm>
            <a:off x="865075" y="3039700"/>
            <a:ext cx="74139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rgbClr val="FFFFFF"/>
                </a:solidFill>
                <a:latin typeface="Alegreya"/>
                <a:ea typeface="Alegreya"/>
                <a:cs typeface="Alegreya"/>
                <a:sym typeface="Alegreya"/>
              </a:rPr>
              <a:t>Kendall Costello, Tina Jiang, Andrea Shulman, Steve Weyns</a:t>
            </a:r>
            <a:br>
              <a:rPr lang="en" sz="1900">
                <a:solidFill>
                  <a:srgbClr val="FFFFFF"/>
                </a:solidFill>
                <a:latin typeface="Handlee"/>
                <a:ea typeface="Handlee"/>
                <a:cs typeface="Handlee"/>
                <a:sym typeface="Handlee"/>
              </a:rPr>
            </a:br>
            <a:endParaRPr sz="1900">
              <a:solidFill>
                <a:srgbClr val="FFFFFF"/>
              </a:solidFill>
              <a:latin typeface="Handlee"/>
              <a:ea typeface="Handlee"/>
              <a:cs typeface="Handlee"/>
              <a:sym typeface="Handle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91" name="Shape 191"/>
        <p:cNvGrpSpPr/>
        <p:nvPr/>
      </p:nvGrpSpPr>
      <p:grpSpPr>
        <a:xfrm>
          <a:off x="0" y="0"/>
          <a:ext cx="0" cy="0"/>
          <a:chOff x="0" y="0"/>
          <a:chExt cx="0" cy="0"/>
        </a:xfrm>
      </p:grpSpPr>
      <p:pic>
        <p:nvPicPr>
          <p:cNvPr id="192" name="Google Shape;192;p39"/>
          <p:cNvPicPr preferRelativeResize="0"/>
          <p:nvPr/>
        </p:nvPicPr>
        <p:blipFill rotWithShape="1">
          <a:blip r:embed="rId3">
            <a:alphaModFix/>
          </a:blip>
          <a:srcRect b="14915" l="16730" r="16268" t="20065"/>
          <a:stretch/>
        </p:blipFill>
        <p:spPr>
          <a:xfrm>
            <a:off x="5095475" y="596250"/>
            <a:ext cx="2416317" cy="3126447"/>
          </a:xfrm>
          <a:prstGeom prst="rect">
            <a:avLst/>
          </a:prstGeom>
          <a:noFill/>
          <a:ln>
            <a:noFill/>
          </a:ln>
        </p:spPr>
      </p:pic>
      <p:sp>
        <p:nvSpPr>
          <p:cNvPr id="193" name="Google Shape;193;p39"/>
          <p:cNvSpPr txBox="1"/>
          <p:nvPr/>
        </p:nvSpPr>
        <p:spPr>
          <a:xfrm>
            <a:off x="701400" y="3755675"/>
            <a:ext cx="7741200" cy="10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Alegreya"/>
                <a:ea typeface="Alegreya"/>
                <a:cs typeface="Alegreya"/>
                <a:sym typeface="Alegreya"/>
              </a:rPr>
              <a:t>Putting everything in the keyboard g</a:t>
            </a:r>
            <a:r>
              <a:rPr b="1" lang="en" sz="2200">
                <a:solidFill>
                  <a:srgbClr val="FFFFFF"/>
                </a:solidFill>
                <a:latin typeface="Alegreya"/>
                <a:ea typeface="Alegreya"/>
                <a:cs typeface="Alegreya"/>
                <a:sym typeface="Alegreya"/>
              </a:rPr>
              <a:t>ets rid of unintuitive gestures mechanism, making the entire experience just one click rather than going through a menu</a:t>
            </a:r>
            <a:endParaRPr b="1" sz="2200">
              <a:solidFill>
                <a:srgbClr val="FFFFFF"/>
              </a:solidFill>
              <a:latin typeface="Alegreya"/>
              <a:ea typeface="Alegreya"/>
              <a:cs typeface="Alegreya"/>
              <a:sym typeface="Alegreya"/>
            </a:endParaRPr>
          </a:p>
          <a:p>
            <a:pPr indent="0" lvl="0" marL="0" rtl="0" algn="l">
              <a:spcBef>
                <a:spcPts val="0"/>
              </a:spcBef>
              <a:spcAft>
                <a:spcPts val="0"/>
              </a:spcAft>
              <a:buNone/>
            </a:pPr>
            <a:r>
              <a:t/>
            </a:r>
            <a:endParaRPr b="1" sz="2200">
              <a:solidFill>
                <a:srgbClr val="FFFFFF"/>
              </a:solidFill>
              <a:latin typeface="Alegreya"/>
              <a:ea typeface="Alegreya"/>
              <a:cs typeface="Alegreya"/>
              <a:sym typeface="Alegreya"/>
            </a:endParaRPr>
          </a:p>
          <a:p>
            <a:pPr indent="0" lvl="0" marL="0" rtl="0" algn="l">
              <a:spcBef>
                <a:spcPts val="0"/>
              </a:spcBef>
              <a:spcAft>
                <a:spcPts val="0"/>
              </a:spcAft>
              <a:buNone/>
            </a:pPr>
            <a:r>
              <a:t/>
            </a:r>
            <a:endParaRPr b="1" sz="2200">
              <a:solidFill>
                <a:srgbClr val="FFFFFF"/>
              </a:solidFill>
              <a:latin typeface="Alegreya"/>
              <a:ea typeface="Alegreya"/>
              <a:cs typeface="Alegreya"/>
              <a:sym typeface="Alegreya"/>
            </a:endParaRPr>
          </a:p>
        </p:txBody>
      </p:sp>
      <p:pic>
        <p:nvPicPr>
          <p:cNvPr id="194" name="Google Shape;194;p39"/>
          <p:cNvPicPr preferRelativeResize="0"/>
          <p:nvPr/>
        </p:nvPicPr>
        <p:blipFill rotWithShape="1">
          <a:blip r:embed="rId4">
            <a:alphaModFix/>
          </a:blip>
          <a:srcRect b="19172" l="17009" r="19425" t="16810"/>
          <a:stretch/>
        </p:blipFill>
        <p:spPr>
          <a:xfrm>
            <a:off x="1689850" y="697525"/>
            <a:ext cx="2098651" cy="2923900"/>
          </a:xfrm>
          <a:prstGeom prst="rect">
            <a:avLst/>
          </a:prstGeom>
          <a:noFill/>
          <a:ln>
            <a:noFill/>
          </a:ln>
        </p:spPr>
      </p:pic>
      <p:sp>
        <p:nvSpPr>
          <p:cNvPr id="195" name="Google Shape;195;p39"/>
          <p:cNvSpPr txBox="1"/>
          <p:nvPr/>
        </p:nvSpPr>
        <p:spPr>
          <a:xfrm>
            <a:off x="2245363" y="80575"/>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196" name="Google Shape;196;p39"/>
          <p:cNvSpPr txBox="1"/>
          <p:nvPr/>
        </p:nvSpPr>
        <p:spPr>
          <a:xfrm>
            <a:off x="5521963" y="80575"/>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00" name="Shape 200"/>
        <p:cNvGrpSpPr/>
        <p:nvPr/>
      </p:nvGrpSpPr>
      <p:grpSpPr>
        <a:xfrm>
          <a:off x="0" y="0"/>
          <a:ext cx="0" cy="0"/>
          <a:chOff x="0" y="0"/>
          <a:chExt cx="0" cy="0"/>
        </a:xfrm>
      </p:grpSpPr>
      <p:pic>
        <p:nvPicPr>
          <p:cNvPr id="201" name="Google Shape;201;p40"/>
          <p:cNvPicPr preferRelativeResize="0"/>
          <p:nvPr/>
        </p:nvPicPr>
        <p:blipFill rotWithShape="1">
          <a:blip r:embed="rId3">
            <a:alphaModFix/>
          </a:blip>
          <a:srcRect b="14202" l="19895" r="16620" t="16043"/>
          <a:stretch/>
        </p:blipFill>
        <p:spPr>
          <a:xfrm>
            <a:off x="1441789" y="673538"/>
            <a:ext cx="2358072" cy="3269250"/>
          </a:xfrm>
          <a:prstGeom prst="rect">
            <a:avLst/>
          </a:prstGeom>
          <a:noFill/>
          <a:ln>
            <a:noFill/>
          </a:ln>
        </p:spPr>
      </p:pic>
      <p:pic>
        <p:nvPicPr>
          <p:cNvPr id="202" name="Google Shape;202;p40"/>
          <p:cNvPicPr preferRelativeResize="0"/>
          <p:nvPr/>
        </p:nvPicPr>
        <p:blipFill rotWithShape="1">
          <a:blip r:embed="rId4">
            <a:alphaModFix/>
          </a:blip>
          <a:srcRect b="13963" l="18271" r="14726" t="18710"/>
          <a:stretch/>
        </p:blipFill>
        <p:spPr>
          <a:xfrm>
            <a:off x="5054375" y="673533"/>
            <a:ext cx="2440124" cy="3269247"/>
          </a:xfrm>
          <a:prstGeom prst="rect">
            <a:avLst/>
          </a:prstGeom>
          <a:noFill/>
          <a:ln>
            <a:noFill/>
          </a:ln>
        </p:spPr>
      </p:pic>
      <p:sp>
        <p:nvSpPr>
          <p:cNvPr id="203" name="Google Shape;203;p40"/>
          <p:cNvSpPr txBox="1"/>
          <p:nvPr/>
        </p:nvSpPr>
        <p:spPr>
          <a:xfrm>
            <a:off x="443900" y="4053075"/>
            <a:ext cx="84999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Alegreya"/>
                <a:ea typeface="Alegreya"/>
                <a:cs typeface="Alegreya"/>
                <a:sym typeface="Alegreya"/>
              </a:rPr>
              <a:t>It t</a:t>
            </a:r>
            <a:r>
              <a:rPr b="1" lang="en" sz="2200">
                <a:solidFill>
                  <a:srgbClr val="FFFFFF"/>
                </a:solidFill>
                <a:latin typeface="Alegreya"/>
                <a:ea typeface="Alegreya"/>
                <a:cs typeface="Alegreya"/>
                <a:sym typeface="Alegreya"/>
              </a:rPr>
              <a:t>ook too long to load Voice Memos app, and it was also unnecessary as people would not usually add pre-recorded memos. We moved it in app.</a:t>
            </a:r>
            <a:endParaRPr b="1" sz="2200">
              <a:solidFill>
                <a:srgbClr val="FFFFFF"/>
              </a:solidFill>
              <a:latin typeface="Alegreya"/>
              <a:ea typeface="Alegreya"/>
              <a:cs typeface="Alegreya"/>
              <a:sym typeface="Alegreya"/>
            </a:endParaRPr>
          </a:p>
        </p:txBody>
      </p:sp>
      <p:sp>
        <p:nvSpPr>
          <p:cNvPr id="204" name="Google Shape;204;p40"/>
          <p:cNvSpPr txBox="1"/>
          <p:nvPr/>
        </p:nvSpPr>
        <p:spPr>
          <a:xfrm>
            <a:off x="2245363" y="80575"/>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205" name="Google Shape;205;p40"/>
          <p:cNvSpPr txBox="1"/>
          <p:nvPr/>
        </p:nvSpPr>
        <p:spPr>
          <a:xfrm>
            <a:off x="5521963" y="80575"/>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09" name="Shape 209"/>
        <p:cNvGrpSpPr/>
        <p:nvPr/>
      </p:nvGrpSpPr>
      <p:grpSpPr>
        <a:xfrm>
          <a:off x="0" y="0"/>
          <a:ext cx="0" cy="0"/>
          <a:chOff x="0" y="0"/>
          <a:chExt cx="0" cy="0"/>
        </a:xfrm>
      </p:grpSpPr>
      <p:sp>
        <p:nvSpPr>
          <p:cNvPr id="210" name="Google Shape;210;p41"/>
          <p:cNvSpPr txBox="1"/>
          <p:nvPr/>
        </p:nvSpPr>
        <p:spPr>
          <a:xfrm>
            <a:off x="435350" y="3261425"/>
            <a:ext cx="8045700" cy="18060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It was unclear that the space is infinite. Adding media partially offscreen allows users to see that there is infinite space</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Adding “Saved…” g</a:t>
            </a:r>
            <a:r>
              <a:rPr b="1" lang="en" sz="2200">
                <a:solidFill>
                  <a:srgbClr val="FFFFFF"/>
                </a:solidFill>
                <a:latin typeface="Alegreya"/>
                <a:ea typeface="Alegreya"/>
                <a:cs typeface="Alegreya"/>
                <a:sym typeface="Alegreya"/>
              </a:rPr>
              <a:t>ives users feedback so they are not wondering how to save their work</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We now allow users to resize so they can organize more easily</a:t>
            </a:r>
            <a:endParaRPr b="1" sz="2200">
              <a:solidFill>
                <a:srgbClr val="FFFFFF"/>
              </a:solidFill>
              <a:latin typeface="Alegreya"/>
              <a:ea typeface="Alegreya"/>
              <a:cs typeface="Alegreya"/>
              <a:sym typeface="Alegreya"/>
            </a:endParaRPr>
          </a:p>
        </p:txBody>
      </p:sp>
      <p:pic>
        <p:nvPicPr>
          <p:cNvPr id="211" name="Google Shape;211;p41"/>
          <p:cNvPicPr preferRelativeResize="0"/>
          <p:nvPr/>
        </p:nvPicPr>
        <p:blipFill rotWithShape="1">
          <a:blip r:embed="rId3">
            <a:alphaModFix/>
          </a:blip>
          <a:srcRect b="15790" l="17306" r="4562" t="18415"/>
          <a:stretch/>
        </p:blipFill>
        <p:spPr>
          <a:xfrm>
            <a:off x="5036550" y="584101"/>
            <a:ext cx="2220648" cy="2624550"/>
          </a:xfrm>
          <a:prstGeom prst="rect">
            <a:avLst/>
          </a:prstGeom>
          <a:noFill/>
          <a:ln>
            <a:noFill/>
          </a:ln>
        </p:spPr>
      </p:pic>
      <p:pic>
        <p:nvPicPr>
          <p:cNvPr id="212" name="Google Shape;212;p41"/>
          <p:cNvPicPr preferRelativeResize="0"/>
          <p:nvPr/>
        </p:nvPicPr>
        <p:blipFill rotWithShape="1">
          <a:blip r:embed="rId4">
            <a:alphaModFix/>
          </a:blip>
          <a:srcRect b="18569" l="17503" r="14312" t="10879"/>
          <a:stretch/>
        </p:blipFill>
        <p:spPr>
          <a:xfrm>
            <a:off x="1778263" y="646875"/>
            <a:ext cx="1837525" cy="2499000"/>
          </a:xfrm>
          <a:prstGeom prst="rect">
            <a:avLst/>
          </a:prstGeom>
          <a:noFill/>
          <a:ln>
            <a:noFill/>
          </a:ln>
        </p:spPr>
      </p:pic>
      <p:sp>
        <p:nvSpPr>
          <p:cNvPr id="213" name="Google Shape;213;p41"/>
          <p:cNvSpPr txBox="1"/>
          <p:nvPr/>
        </p:nvSpPr>
        <p:spPr>
          <a:xfrm>
            <a:off x="2245363" y="80575"/>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214" name="Google Shape;214;p41"/>
          <p:cNvSpPr txBox="1"/>
          <p:nvPr/>
        </p:nvSpPr>
        <p:spPr>
          <a:xfrm>
            <a:off x="5521963" y="80575"/>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18" name="Shape 218"/>
        <p:cNvGrpSpPr/>
        <p:nvPr/>
      </p:nvGrpSpPr>
      <p:grpSpPr>
        <a:xfrm>
          <a:off x="0" y="0"/>
          <a:ext cx="0" cy="0"/>
          <a:chOff x="0" y="0"/>
          <a:chExt cx="0" cy="0"/>
        </a:xfrm>
      </p:grpSpPr>
      <p:sp>
        <p:nvSpPr>
          <p:cNvPr id="219" name="Google Shape;219;p42"/>
          <p:cNvSpPr txBox="1"/>
          <p:nvPr/>
        </p:nvSpPr>
        <p:spPr>
          <a:xfrm>
            <a:off x="2245363" y="309175"/>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220" name="Google Shape;220;p42"/>
          <p:cNvSpPr txBox="1"/>
          <p:nvPr/>
        </p:nvSpPr>
        <p:spPr>
          <a:xfrm>
            <a:off x="5521963" y="309175"/>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pic>
        <p:nvPicPr>
          <p:cNvPr id="221" name="Google Shape;221;p42"/>
          <p:cNvPicPr preferRelativeResize="0"/>
          <p:nvPr/>
        </p:nvPicPr>
        <p:blipFill rotWithShape="1">
          <a:blip r:embed="rId3">
            <a:alphaModFix/>
          </a:blip>
          <a:srcRect b="13095" l="17956" r="15686" t="16610"/>
          <a:stretch/>
        </p:blipFill>
        <p:spPr>
          <a:xfrm>
            <a:off x="1600625" y="955221"/>
            <a:ext cx="2040377" cy="2776451"/>
          </a:xfrm>
          <a:prstGeom prst="rect">
            <a:avLst/>
          </a:prstGeom>
          <a:noFill/>
          <a:ln cap="flat" cmpd="sng" w="9525">
            <a:solidFill>
              <a:srgbClr val="595959"/>
            </a:solidFill>
            <a:prstDash val="solid"/>
            <a:round/>
            <a:headEnd len="sm" w="sm" type="none"/>
            <a:tailEnd len="sm" w="sm" type="none"/>
          </a:ln>
        </p:spPr>
      </p:pic>
      <p:pic>
        <p:nvPicPr>
          <p:cNvPr id="222" name="Google Shape;222;p42"/>
          <p:cNvPicPr preferRelativeResize="0"/>
          <p:nvPr/>
        </p:nvPicPr>
        <p:blipFill rotWithShape="1">
          <a:blip r:embed="rId4">
            <a:alphaModFix/>
          </a:blip>
          <a:srcRect b="3747" l="10498" r="6244" t="8893"/>
          <a:stretch/>
        </p:blipFill>
        <p:spPr>
          <a:xfrm>
            <a:off x="5167325" y="877222"/>
            <a:ext cx="2040377" cy="2854450"/>
          </a:xfrm>
          <a:prstGeom prst="rect">
            <a:avLst/>
          </a:prstGeom>
          <a:noFill/>
          <a:ln>
            <a:noFill/>
          </a:ln>
        </p:spPr>
      </p:pic>
      <p:sp>
        <p:nvSpPr>
          <p:cNvPr id="223" name="Google Shape;223;p42"/>
          <p:cNvSpPr txBox="1"/>
          <p:nvPr/>
        </p:nvSpPr>
        <p:spPr>
          <a:xfrm>
            <a:off x="432750" y="3900650"/>
            <a:ext cx="82785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Alegreya"/>
                <a:ea typeface="Alegreya"/>
                <a:cs typeface="Alegreya"/>
                <a:sym typeface="Alegreya"/>
              </a:rPr>
              <a:t>Trash capability  was not available for full memories before, so adding it further enhances the memory editing process</a:t>
            </a:r>
            <a:endParaRPr b="1" sz="2200">
              <a:solidFill>
                <a:srgbClr val="FFFFFF"/>
              </a:solidFill>
              <a:latin typeface="Alegreya"/>
              <a:ea typeface="Alegreya"/>
              <a:cs typeface="Alegreya"/>
              <a:sym typeface="Alegrey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27" name="Shape 227"/>
        <p:cNvGrpSpPr/>
        <p:nvPr/>
      </p:nvGrpSpPr>
      <p:grpSpPr>
        <a:xfrm>
          <a:off x="0" y="0"/>
          <a:ext cx="0" cy="0"/>
          <a:chOff x="0" y="0"/>
          <a:chExt cx="0" cy="0"/>
        </a:xfrm>
      </p:grpSpPr>
      <p:sp>
        <p:nvSpPr>
          <p:cNvPr id="228" name="Google Shape;228;p43"/>
          <p:cNvSpPr txBox="1"/>
          <p:nvPr/>
        </p:nvSpPr>
        <p:spPr>
          <a:xfrm>
            <a:off x="2036150" y="311550"/>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229" name="Google Shape;229;p43"/>
          <p:cNvSpPr txBox="1"/>
          <p:nvPr/>
        </p:nvSpPr>
        <p:spPr>
          <a:xfrm>
            <a:off x="5551300" y="311550"/>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pic>
        <p:nvPicPr>
          <p:cNvPr id="230" name="Google Shape;230;p43"/>
          <p:cNvPicPr preferRelativeResize="0"/>
          <p:nvPr/>
        </p:nvPicPr>
        <p:blipFill rotWithShape="1">
          <a:blip r:embed="rId3">
            <a:alphaModFix/>
          </a:blip>
          <a:srcRect b="6583" l="10175" r="13714" t="14570"/>
          <a:stretch/>
        </p:blipFill>
        <p:spPr>
          <a:xfrm>
            <a:off x="5139337" y="892974"/>
            <a:ext cx="2155023" cy="2976548"/>
          </a:xfrm>
          <a:prstGeom prst="rect">
            <a:avLst/>
          </a:prstGeom>
          <a:noFill/>
          <a:ln>
            <a:noFill/>
          </a:ln>
        </p:spPr>
      </p:pic>
      <p:pic>
        <p:nvPicPr>
          <p:cNvPr id="231" name="Google Shape;231;p43"/>
          <p:cNvPicPr preferRelativeResize="0"/>
          <p:nvPr/>
        </p:nvPicPr>
        <p:blipFill rotWithShape="1">
          <a:blip r:embed="rId4">
            <a:alphaModFix/>
          </a:blip>
          <a:srcRect b="18173" l="13461" r="18446" t="14865"/>
          <a:stretch/>
        </p:blipFill>
        <p:spPr>
          <a:xfrm>
            <a:off x="1415251" y="1024936"/>
            <a:ext cx="2155026" cy="2768341"/>
          </a:xfrm>
          <a:prstGeom prst="rect">
            <a:avLst/>
          </a:prstGeom>
          <a:noFill/>
          <a:ln>
            <a:noFill/>
          </a:ln>
        </p:spPr>
      </p:pic>
      <p:sp>
        <p:nvSpPr>
          <p:cNvPr id="232" name="Google Shape;232;p43"/>
          <p:cNvSpPr txBox="1"/>
          <p:nvPr/>
        </p:nvSpPr>
        <p:spPr>
          <a:xfrm>
            <a:off x="432750" y="3900650"/>
            <a:ext cx="8278500" cy="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Alegreya"/>
                <a:ea typeface="Alegreya"/>
                <a:cs typeface="Alegreya"/>
                <a:sym typeface="Alegreya"/>
              </a:rPr>
              <a:t>Adding suggestions to tagging implements reminders over recall  so people do not have to remember what some of their albums are called</a:t>
            </a:r>
            <a:endParaRPr b="1" sz="2200">
              <a:solidFill>
                <a:srgbClr val="FFFFFF"/>
              </a:solidFill>
              <a:latin typeface="Alegreya"/>
              <a:ea typeface="Alegreya"/>
              <a:cs typeface="Alegreya"/>
              <a:sym typeface="Alegrey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36" name="Shape 236"/>
        <p:cNvGrpSpPr/>
        <p:nvPr/>
      </p:nvGrpSpPr>
      <p:grpSpPr>
        <a:xfrm>
          <a:off x="0" y="0"/>
          <a:ext cx="0" cy="0"/>
          <a:chOff x="0" y="0"/>
          <a:chExt cx="0" cy="0"/>
        </a:xfrm>
      </p:grpSpPr>
      <p:sp>
        <p:nvSpPr>
          <p:cNvPr id="237" name="Google Shape;237;p44"/>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Revised Interface Design</a:t>
            </a:r>
            <a:endParaRPr b="1" sz="4500">
              <a:solidFill>
                <a:schemeClr val="lt1"/>
              </a:solidFill>
              <a:latin typeface="Handlee"/>
              <a:ea typeface="Handlee"/>
              <a:cs typeface="Handlee"/>
              <a:sym typeface="Handlee"/>
            </a:endParaRPr>
          </a:p>
        </p:txBody>
      </p:sp>
      <p:sp>
        <p:nvSpPr>
          <p:cNvPr id="238" name="Google Shape;238;p44"/>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42" name="Shape 242"/>
        <p:cNvGrpSpPr/>
        <p:nvPr/>
      </p:nvGrpSpPr>
      <p:grpSpPr>
        <a:xfrm>
          <a:off x="0" y="0"/>
          <a:ext cx="0" cy="0"/>
          <a:chOff x="0" y="0"/>
          <a:chExt cx="0" cy="0"/>
        </a:xfrm>
      </p:grpSpPr>
      <p:sp>
        <p:nvSpPr>
          <p:cNvPr id="243" name="Google Shape;243;p45"/>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Task Flows</a:t>
            </a:r>
            <a:endParaRPr b="1" sz="4500">
              <a:solidFill>
                <a:schemeClr val="lt1"/>
              </a:solidFill>
              <a:latin typeface="Handlee"/>
              <a:ea typeface="Handlee"/>
              <a:cs typeface="Handlee"/>
              <a:sym typeface="Handlee"/>
            </a:endParaRPr>
          </a:p>
        </p:txBody>
      </p:sp>
      <p:sp>
        <p:nvSpPr>
          <p:cNvPr id="244" name="Google Shape;244;p45"/>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48" name="Shape 248"/>
        <p:cNvGrpSpPr/>
        <p:nvPr/>
      </p:nvGrpSpPr>
      <p:grpSpPr>
        <a:xfrm>
          <a:off x="0" y="0"/>
          <a:ext cx="0" cy="0"/>
          <a:chOff x="0" y="0"/>
          <a:chExt cx="0" cy="0"/>
        </a:xfrm>
      </p:grpSpPr>
      <p:sp>
        <p:nvSpPr>
          <p:cNvPr id="249" name="Google Shape;249;p46"/>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Simple Task Flow</a:t>
            </a:r>
            <a:endParaRPr b="1" sz="4500">
              <a:solidFill>
                <a:schemeClr val="lt1"/>
              </a:solidFill>
              <a:latin typeface="Handlee"/>
              <a:ea typeface="Handlee"/>
              <a:cs typeface="Handlee"/>
              <a:sym typeface="Handlee"/>
            </a:endParaRPr>
          </a:p>
        </p:txBody>
      </p:sp>
      <p:sp>
        <p:nvSpPr>
          <p:cNvPr id="250" name="Google Shape;250;p46"/>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54" name="Shape 254"/>
        <p:cNvGrpSpPr/>
        <p:nvPr/>
      </p:nvGrpSpPr>
      <p:grpSpPr>
        <a:xfrm>
          <a:off x="0" y="0"/>
          <a:ext cx="0" cy="0"/>
          <a:chOff x="0" y="0"/>
          <a:chExt cx="0" cy="0"/>
        </a:xfrm>
      </p:grpSpPr>
      <p:sp>
        <p:nvSpPr>
          <p:cNvPr id="255" name="Google Shape;255;p47"/>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47"/>
          <p:cNvPicPr preferRelativeResize="0"/>
          <p:nvPr/>
        </p:nvPicPr>
        <p:blipFill>
          <a:blip r:embed="rId3">
            <a:alphaModFix/>
          </a:blip>
          <a:stretch>
            <a:fillRect/>
          </a:stretch>
        </p:blipFill>
        <p:spPr>
          <a:xfrm>
            <a:off x="294738" y="152400"/>
            <a:ext cx="2720408" cy="4838700"/>
          </a:xfrm>
          <a:prstGeom prst="rect">
            <a:avLst/>
          </a:prstGeom>
          <a:noFill/>
          <a:ln>
            <a:noFill/>
          </a:ln>
        </p:spPr>
      </p:pic>
      <p:pic>
        <p:nvPicPr>
          <p:cNvPr id="257" name="Google Shape;257;p47"/>
          <p:cNvPicPr preferRelativeResize="0"/>
          <p:nvPr/>
        </p:nvPicPr>
        <p:blipFill>
          <a:blip r:embed="rId4">
            <a:alphaModFix/>
          </a:blip>
          <a:stretch>
            <a:fillRect/>
          </a:stretch>
        </p:blipFill>
        <p:spPr>
          <a:xfrm>
            <a:off x="6084604" y="152400"/>
            <a:ext cx="2720408" cy="4838700"/>
          </a:xfrm>
          <a:prstGeom prst="rect">
            <a:avLst/>
          </a:prstGeom>
          <a:noFill/>
          <a:ln>
            <a:noFill/>
          </a:ln>
        </p:spPr>
      </p:pic>
      <p:sp>
        <p:nvSpPr>
          <p:cNvPr id="258" name="Google Shape;258;p47"/>
          <p:cNvSpPr txBox="1"/>
          <p:nvPr/>
        </p:nvSpPr>
        <p:spPr>
          <a:xfrm>
            <a:off x="736850" y="857350"/>
            <a:ext cx="699300" cy="349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47"/>
          <p:cNvPicPr preferRelativeResize="0"/>
          <p:nvPr/>
        </p:nvPicPr>
        <p:blipFill>
          <a:blip r:embed="rId5">
            <a:alphaModFix/>
          </a:blip>
          <a:stretch>
            <a:fillRect/>
          </a:stretch>
        </p:blipFill>
        <p:spPr>
          <a:xfrm>
            <a:off x="3187425" y="153162"/>
            <a:ext cx="2724912" cy="4837176"/>
          </a:xfrm>
          <a:prstGeom prst="rect">
            <a:avLst/>
          </a:prstGeom>
          <a:noFill/>
          <a:ln>
            <a:noFill/>
          </a:ln>
        </p:spPr>
      </p:pic>
      <p:cxnSp>
        <p:nvCxnSpPr>
          <p:cNvPr id="260" name="Google Shape;260;p47"/>
          <p:cNvCxnSpPr/>
          <p:nvPr/>
        </p:nvCxnSpPr>
        <p:spPr>
          <a:xfrm>
            <a:off x="4191375" y="901150"/>
            <a:ext cx="2382000" cy="40200"/>
          </a:xfrm>
          <a:prstGeom prst="straightConnector1">
            <a:avLst/>
          </a:prstGeom>
          <a:noFill/>
          <a:ln cap="flat" cmpd="sng" w="9525">
            <a:solidFill>
              <a:srgbClr val="CC0000"/>
            </a:solidFill>
            <a:prstDash val="solid"/>
            <a:round/>
            <a:headEnd len="med" w="med" type="none"/>
            <a:tailEnd len="med" w="med" type="triangle"/>
          </a:ln>
        </p:spPr>
      </p:cxnSp>
      <p:cxnSp>
        <p:nvCxnSpPr>
          <p:cNvPr id="261" name="Google Shape;261;p47"/>
          <p:cNvCxnSpPr/>
          <p:nvPr/>
        </p:nvCxnSpPr>
        <p:spPr>
          <a:xfrm flipH="1" rot="10800000">
            <a:off x="1076200" y="879550"/>
            <a:ext cx="2606700" cy="1362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65" name="Shape 265"/>
        <p:cNvGrpSpPr/>
        <p:nvPr/>
      </p:nvGrpSpPr>
      <p:grpSpPr>
        <a:xfrm>
          <a:off x="0" y="0"/>
          <a:ext cx="0" cy="0"/>
          <a:chOff x="0" y="0"/>
          <a:chExt cx="0" cy="0"/>
        </a:xfrm>
      </p:grpSpPr>
      <p:pic>
        <p:nvPicPr>
          <p:cNvPr id="266" name="Google Shape;266;p48"/>
          <p:cNvPicPr preferRelativeResize="0"/>
          <p:nvPr/>
        </p:nvPicPr>
        <p:blipFill>
          <a:blip r:embed="rId3">
            <a:alphaModFix/>
          </a:blip>
          <a:stretch>
            <a:fillRect/>
          </a:stretch>
        </p:blipFill>
        <p:spPr>
          <a:xfrm>
            <a:off x="228600" y="152400"/>
            <a:ext cx="2720408" cy="4838700"/>
          </a:xfrm>
          <a:prstGeom prst="rect">
            <a:avLst/>
          </a:prstGeom>
          <a:noFill/>
          <a:ln>
            <a:noFill/>
          </a:ln>
        </p:spPr>
      </p:pic>
      <p:pic>
        <p:nvPicPr>
          <p:cNvPr id="267" name="Google Shape;267;p48"/>
          <p:cNvPicPr preferRelativeResize="0"/>
          <p:nvPr/>
        </p:nvPicPr>
        <p:blipFill>
          <a:blip r:embed="rId4">
            <a:alphaModFix/>
          </a:blip>
          <a:stretch>
            <a:fillRect/>
          </a:stretch>
        </p:blipFill>
        <p:spPr>
          <a:xfrm>
            <a:off x="3217000" y="152400"/>
            <a:ext cx="2720408" cy="4838700"/>
          </a:xfrm>
          <a:prstGeom prst="rect">
            <a:avLst/>
          </a:prstGeom>
          <a:noFill/>
          <a:ln>
            <a:noFill/>
          </a:ln>
        </p:spPr>
      </p:pic>
      <p:pic>
        <p:nvPicPr>
          <p:cNvPr id="268" name="Google Shape;268;p48"/>
          <p:cNvPicPr preferRelativeResize="0"/>
          <p:nvPr/>
        </p:nvPicPr>
        <p:blipFill>
          <a:blip r:embed="rId5">
            <a:alphaModFix/>
          </a:blip>
          <a:stretch>
            <a:fillRect/>
          </a:stretch>
        </p:blipFill>
        <p:spPr>
          <a:xfrm>
            <a:off x="6205433" y="152400"/>
            <a:ext cx="2720408" cy="4838700"/>
          </a:xfrm>
          <a:prstGeom prst="rect">
            <a:avLst/>
          </a:prstGeom>
          <a:noFill/>
          <a:ln>
            <a:noFill/>
          </a:ln>
        </p:spPr>
      </p:pic>
      <p:cxnSp>
        <p:nvCxnSpPr>
          <p:cNvPr id="269" name="Google Shape;269;p48"/>
          <p:cNvCxnSpPr/>
          <p:nvPr/>
        </p:nvCxnSpPr>
        <p:spPr>
          <a:xfrm flipH="1" rot="10800000">
            <a:off x="610300" y="2329825"/>
            <a:ext cx="2856600" cy="753600"/>
          </a:xfrm>
          <a:prstGeom prst="straightConnector1">
            <a:avLst/>
          </a:prstGeom>
          <a:noFill/>
          <a:ln cap="flat" cmpd="sng" w="9525">
            <a:solidFill>
              <a:srgbClr val="CC0000"/>
            </a:solidFill>
            <a:prstDash val="solid"/>
            <a:round/>
            <a:headEnd len="med" w="med" type="none"/>
            <a:tailEnd len="med" w="med" type="triangle"/>
          </a:ln>
        </p:spPr>
      </p:cxnSp>
      <p:sp>
        <p:nvSpPr>
          <p:cNvPr id="270" name="Google Shape;270;p48"/>
          <p:cNvSpPr txBox="1"/>
          <p:nvPr/>
        </p:nvSpPr>
        <p:spPr>
          <a:xfrm>
            <a:off x="493800" y="3173475"/>
            <a:ext cx="226200" cy="2469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8"/>
          <p:cNvSpPr txBox="1"/>
          <p:nvPr/>
        </p:nvSpPr>
        <p:spPr>
          <a:xfrm>
            <a:off x="4212125" y="4346200"/>
            <a:ext cx="730200" cy="5967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48"/>
          <p:cNvCxnSpPr/>
          <p:nvPr/>
        </p:nvCxnSpPr>
        <p:spPr>
          <a:xfrm flipH="1" rot="10800000">
            <a:off x="5071525" y="2803075"/>
            <a:ext cx="2427900" cy="16254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28" name="Shape 128"/>
        <p:cNvGrpSpPr/>
        <p:nvPr/>
      </p:nvGrpSpPr>
      <p:grpSpPr>
        <a:xfrm>
          <a:off x="0" y="0"/>
          <a:ext cx="0" cy="0"/>
          <a:chOff x="0" y="0"/>
          <a:chExt cx="0" cy="0"/>
        </a:xfrm>
      </p:grpSpPr>
      <p:sp>
        <p:nvSpPr>
          <p:cNvPr id="129" name="Google Shape;129;p31"/>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Value Prop, Problem, and Solution</a:t>
            </a:r>
            <a:endParaRPr b="1" sz="4500">
              <a:solidFill>
                <a:schemeClr val="lt1"/>
              </a:solidFill>
              <a:latin typeface="Handlee"/>
              <a:ea typeface="Handlee"/>
              <a:cs typeface="Handlee"/>
              <a:sym typeface="Handlee"/>
            </a:endParaRPr>
          </a:p>
        </p:txBody>
      </p:sp>
      <p:sp>
        <p:nvSpPr>
          <p:cNvPr id="130" name="Google Shape;130;p31"/>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76" name="Shape 276"/>
        <p:cNvGrpSpPr/>
        <p:nvPr/>
      </p:nvGrpSpPr>
      <p:grpSpPr>
        <a:xfrm>
          <a:off x="0" y="0"/>
          <a:ext cx="0" cy="0"/>
          <a:chOff x="0" y="0"/>
          <a:chExt cx="0" cy="0"/>
        </a:xfrm>
      </p:grpSpPr>
      <p:sp>
        <p:nvSpPr>
          <p:cNvPr id="277" name="Google Shape;277;p49"/>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49"/>
          <p:cNvPicPr preferRelativeResize="0"/>
          <p:nvPr/>
        </p:nvPicPr>
        <p:blipFill>
          <a:blip r:embed="rId3">
            <a:alphaModFix/>
          </a:blip>
          <a:stretch>
            <a:fillRect/>
          </a:stretch>
        </p:blipFill>
        <p:spPr>
          <a:xfrm>
            <a:off x="320450" y="152400"/>
            <a:ext cx="2720408" cy="4838700"/>
          </a:xfrm>
          <a:prstGeom prst="rect">
            <a:avLst/>
          </a:prstGeom>
          <a:noFill/>
          <a:ln>
            <a:noFill/>
          </a:ln>
        </p:spPr>
      </p:pic>
      <p:pic>
        <p:nvPicPr>
          <p:cNvPr id="279" name="Google Shape;279;p49"/>
          <p:cNvPicPr preferRelativeResize="0"/>
          <p:nvPr/>
        </p:nvPicPr>
        <p:blipFill>
          <a:blip r:embed="rId4">
            <a:alphaModFix/>
          </a:blip>
          <a:stretch>
            <a:fillRect/>
          </a:stretch>
        </p:blipFill>
        <p:spPr>
          <a:xfrm>
            <a:off x="3193258" y="152400"/>
            <a:ext cx="2720408" cy="4838700"/>
          </a:xfrm>
          <a:prstGeom prst="rect">
            <a:avLst/>
          </a:prstGeom>
          <a:noFill/>
          <a:ln>
            <a:noFill/>
          </a:ln>
        </p:spPr>
      </p:pic>
      <p:pic>
        <p:nvPicPr>
          <p:cNvPr id="280" name="Google Shape;280;p49"/>
          <p:cNvPicPr preferRelativeResize="0"/>
          <p:nvPr/>
        </p:nvPicPr>
        <p:blipFill>
          <a:blip r:embed="rId5">
            <a:alphaModFix/>
          </a:blip>
          <a:stretch>
            <a:fillRect/>
          </a:stretch>
        </p:blipFill>
        <p:spPr>
          <a:xfrm>
            <a:off x="6066067" y="152400"/>
            <a:ext cx="2720408" cy="4838700"/>
          </a:xfrm>
          <a:prstGeom prst="rect">
            <a:avLst/>
          </a:prstGeom>
          <a:noFill/>
          <a:ln>
            <a:noFill/>
          </a:ln>
        </p:spPr>
      </p:pic>
      <p:sp>
        <p:nvSpPr>
          <p:cNvPr id="281" name="Google Shape;281;p49"/>
          <p:cNvSpPr txBox="1"/>
          <p:nvPr/>
        </p:nvSpPr>
        <p:spPr>
          <a:xfrm>
            <a:off x="320450" y="3183775"/>
            <a:ext cx="240900" cy="2469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49"/>
          <p:cNvCxnSpPr/>
          <p:nvPr/>
        </p:nvCxnSpPr>
        <p:spPr>
          <a:xfrm flipH="1" rot="10800000">
            <a:off x="497150" y="2391725"/>
            <a:ext cx="2928600" cy="702000"/>
          </a:xfrm>
          <a:prstGeom prst="straightConnector1">
            <a:avLst/>
          </a:prstGeom>
          <a:noFill/>
          <a:ln cap="flat" cmpd="sng" w="9525">
            <a:solidFill>
              <a:srgbClr val="CC0000"/>
            </a:solidFill>
            <a:prstDash val="solid"/>
            <a:round/>
            <a:headEnd len="med" w="med" type="none"/>
            <a:tailEnd len="med" w="med" type="triangle"/>
          </a:ln>
        </p:spPr>
      </p:cxnSp>
      <p:cxnSp>
        <p:nvCxnSpPr>
          <p:cNvPr id="283" name="Google Shape;283;p49"/>
          <p:cNvCxnSpPr/>
          <p:nvPr/>
        </p:nvCxnSpPr>
        <p:spPr>
          <a:xfrm flipH="1" rot="10800000">
            <a:off x="3382800" y="2854500"/>
            <a:ext cx="3067200" cy="18858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87" name="Shape 287"/>
        <p:cNvGrpSpPr/>
        <p:nvPr/>
      </p:nvGrpSpPr>
      <p:grpSpPr>
        <a:xfrm>
          <a:off x="0" y="0"/>
          <a:ext cx="0" cy="0"/>
          <a:chOff x="0" y="0"/>
          <a:chExt cx="0" cy="0"/>
        </a:xfrm>
      </p:grpSpPr>
      <p:sp>
        <p:nvSpPr>
          <p:cNvPr id="288" name="Google Shape;288;p50"/>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50"/>
          <p:cNvPicPr preferRelativeResize="0"/>
          <p:nvPr/>
        </p:nvPicPr>
        <p:blipFill>
          <a:blip r:embed="rId3">
            <a:alphaModFix/>
          </a:blip>
          <a:stretch>
            <a:fillRect/>
          </a:stretch>
        </p:blipFill>
        <p:spPr>
          <a:xfrm>
            <a:off x="396650" y="152400"/>
            <a:ext cx="2720408" cy="4838700"/>
          </a:xfrm>
          <a:prstGeom prst="rect">
            <a:avLst/>
          </a:prstGeom>
          <a:noFill/>
          <a:ln>
            <a:noFill/>
          </a:ln>
        </p:spPr>
      </p:pic>
      <p:pic>
        <p:nvPicPr>
          <p:cNvPr id="290" name="Google Shape;290;p50"/>
          <p:cNvPicPr preferRelativeResize="0"/>
          <p:nvPr/>
        </p:nvPicPr>
        <p:blipFill>
          <a:blip r:embed="rId4">
            <a:alphaModFix/>
          </a:blip>
          <a:stretch>
            <a:fillRect/>
          </a:stretch>
        </p:blipFill>
        <p:spPr>
          <a:xfrm>
            <a:off x="3269458" y="152400"/>
            <a:ext cx="2720408" cy="4838700"/>
          </a:xfrm>
          <a:prstGeom prst="rect">
            <a:avLst/>
          </a:prstGeom>
          <a:noFill/>
          <a:ln>
            <a:noFill/>
          </a:ln>
        </p:spPr>
      </p:pic>
      <p:pic>
        <p:nvPicPr>
          <p:cNvPr id="291" name="Google Shape;291;p50"/>
          <p:cNvPicPr preferRelativeResize="0"/>
          <p:nvPr/>
        </p:nvPicPr>
        <p:blipFill>
          <a:blip r:embed="rId5">
            <a:alphaModFix/>
          </a:blip>
          <a:stretch>
            <a:fillRect/>
          </a:stretch>
        </p:blipFill>
        <p:spPr>
          <a:xfrm>
            <a:off x="6142267" y="152400"/>
            <a:ext cx="2720408" cy="4838700"/>
          </a:xfrm>
          <a:prstGeom prst="rect">
            <a:avLst/>
          </a:prstGeom>
          <a:noFill/>
          <a:ln>
            <a:noFill/>
          </a:ln>
        </p:spPr>
      </p:pic>
      <p:sp>
        <p:nvSpPr>
          <p:cNvPr id="292" name="Google Shape;292;p50"/>
          <p:cNvSpPr txBox="1"/>
          <p:nvPr/>
        </p:nvSpPr>
        <p:spPr>
          <a:xfrm>
            <a:off x="886225" y="3194075"/>
            <a:ext cx="193800" cy="2160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50"/>
          <p:cNvCxnSpPr/>
          <p:nvPr/>
        </p:nvCxnSpPr>
        <p:spPr>
          <a:xfrm>
            <a:off x="1165800" y="3304625"/>
            <a:ext cx="2722800" cy="516900"/>
          </a:xfrm>
          <a:prstGeom prst="straightConnector1">
            <a:avLst/>
          </a:prstGeom>
          <a:noFill/>
          <a:ln cap="flat" cmpd="sng" w="9525">
            <a:solidFill>
              <a:srgbClr val="CC0000"/>
            </a:solidFill>
            <a:prstDash val="solid"/>
            <a:round/>
            <a:headEnd len="med" w="med" type="none"/>
            <a:tailEnd len="med" w="med" type="triangle"/>
          </a:ln>
        </p:spPr>
      </p:cxnSp>
      <p:cxnSp>
        <p:nvCxnSpPr>
          <p:cNvPr id="294" name="Google Shape;294;p50"/>
          <p:cNvCxnSpPr/>
          <p:nvPr/>
        </p:nvCxnSpPr>
        <p:spPr>
          <a:xfrm flipH="1" rot="10800000">
            <a:off x="4989225" y="4243450"/>
            <a:ext cx="1481400" cy="514200"/>
          </a:xfrm>
          <a:prstGeom prst="straightConnector1">
            <a:avLst/>
          </a:prstGeom>
          <a:noFill/>
          <a:ln cap="flat" cmpd="sng" w="9525">
            <a:solidFill>
              <a:srgbClr val="CC0000"/>
            </a:solidFill>
            <a:prstDash val="solid"/>
            <a:round/>
            <a:headEnd len="med" w="med" type="none"/>
            <a:tailEnd len="med" w="med" type="triangle"/>
          </a:ln>
        </p:spPr>
      </p:cxnSp>
      <p:sp>
        <p:nvSpPr>
          <p:cNvPr id="295" name="Google Shape;295;p50"/>
          <p:cNvSpPr txBox="1"/>
          <p:nvPr/>
        </p:nvSpPr>
        <p:spPr>
          <a:xfrm>
            <a:off x="4320175" y="4642650"/>
            <a:ext cx="597600" cy="2160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99" name="Shape 299"/>
        <p:cNvGrpSpPr/>
        <p:nvPr/>
      </p:nvGrpSpPr>
      <p:grpSpPr>
        <a:xfrm>
          <a:off x="0" y="0"/>
          <a:ext cx="0" cy="0"/>
          <a:chOff x="0" y="0"/>
          <a:chExt cx="0" cy="0"/>
        </a:xfrm>
      </p:grpSpPr>
      <p:sp>
        <p:nvSpPr>
          <p:cNvPr id="300" name="Google Shape;300;p51"/>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51"/>
          <p:cNvPicPr preferRelativeResize="0"/>
          <p:nvPr/>
        </p:nvPicPr>
        <p:blipFill>
          <a:blip r:embed="rId3">
            <a:alphaModFix/>
          </a:blip>
          <a:stretch>
            <a:fillRect/>
          </a:stretch>
        </p:blipFill>
        <p:spPr>
          <a:xfrm>
            <a:off x="1234850" y="152400"/>
            <a:ext cx="2720408" cy="4838700"/>
          </a:xfrm>
          <a:prstGeom prst="rect">
            <a:avLst/>
          </a:prstGeom>
          <a:noFill/>
          <a:ln>
            <a:noFill/>
          </a:ln>
        </p:spPr>
      </p:pic>
      <p:pic>
        <p:nvPicPr>
          <p:cNvPr id="302" name="Google Shape;302;p51"/>
          <p:cNvPicPr preferRelativeResize="0"/>
          <p:nvPr/>
        </p:nvPicPr>
        <p:blipFill>
          <a:blip r:embed="rId4">
            <a:alphaModFix/>
          </a:blip>
          <a:stretch>
            <a:fillRect/>
          </a:stretch>
        </p:blipFill>
        <p:spPr>
          <a:xfrm>
            <a:off x="4945858" y="152400"/>
            <a:ext cx="2720408" cy="4838700"/>
          </a:xfrm>
          <a:prstGeom prst="rect">
            <a:avLst/>
          </a:prstGeom>
          <a:noFill/>
          <a:ln>
            <a:noFill/>
          </a:ln>
        </p:spPr>
      </p:pic>
      <p:sp>
        <p:nvSpPr>
          <p:cNvPr id="303" name="Google Shape;303;p51"/>
          <p:cNvSpPr txBox="1"/>
          <p:nvPr/>
        </p:nvSpPr>
        <p:spPr>
          <a:xfrm>
            <a:off x="3744500" y="3204325"/>
            <a:ext cx="210900" cy="2160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51"/>
          <p:cNvCxnSpPr/>
          <p:nvPr/>
        </p:nvCxnSpPr>
        <p:spPr>
          <a:xfrm flipH="1" rot="10800000">
            <a:off x="3901375" y="1311575"/>
            <a:ext cx="1283400" cy="17796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08" name="Shape 308"/>
        <p:cNvGrpSpPr/>
        <p:nvPr/>
      </p:nvGrpSpPr>
      <p:grpSpPr>
        <a:xfrm>
          <a:off x="0" y="0"/>
          <a:ext cx="0" cy="0"/>
          <a:chOff x="0" y="0"/>
          <a:chExt cx="0" cy="0"/>
        </a:xfrm>
      </p:grpSpPr>
      <p:sp>
        <p:nvSpPr>
          <p:cNvPr id="309" name="Google Shape;309;p52"/>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Moderate</a:t>
            </a:r>
            <a:r>
              <a:rPr b="1" lang="en" sz="4500">
                <a:solidFill>
                  <a:schemeClr val="lt1"/>
                </a:solidFill>
                <a:latin typeface="Alegreya"/>
                <a:ea typeface="Alegreya"/>
                <a:cs typeface="Alegreya"/>
                <a:sym typeface="Alegreya"/>
              </a:rPr>
              <a:t> Task Flow</a:t>
            </a:r>
            <a:endParaRPr b="1" sz="4500">
              <a:solidFill>
                <a:schemeClr val="lt1"/>
              </a:solidFill>
              <a:latin typeface="Handlee"/>
              <a:ea typeface="Handlee"/>
              <a:cs typeface="Handlee"/>
              <a:sym typeface="Handlee"/>
            </a:endParaRPr>
          </a:p>
        </p:txBody>
      </p:sp>
      <p:sp>
        <p:nvSpPr>
          <p:cNvPr id="310" name="Google Shape;310;p52"/>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14" name="Shape 314"/>
        <p:cNvGrpSpPr/>
        <p:nvPr/>
      </p:nvGrpSpPr>
      <p:grpSpPr>
        <a:xfrm>
          <a:off x="0" y="0"/>
          <a:ext cx="0" cy="0"/>
          <a:chOff x="0" y="0"/>
          <a:chExt cx="0" cy="0"/>
        </a:xfrm>
      </p:grpSpPr>
      <p:sp>
        <p:nvSpPr>
          <p:cNvPr id="315" name="Google Shape;315;p53"/>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3"/>
          <p:cNvPicPr preferRelativeResize="0"/>
          <p:nvPr/>
        </p:nvPicPr>
        <p:blipFill>
          <a:blip r:embed="rId3">
            <a:alphaModFix/>
          </a:blip>
          <a:stretch>
            <a:fillRect/>
          </a:stretch>
        </p:blipFill>
        <p:spPr>
          <a:xfrm>
            <a:off x="320450" y="152400"/>
            <a:ext cx="2720408" cy="4838700"/>
          </a:xfrm>
          <a:prstGeom prst="rect">
            <a:avLst/>
          </a:prstGeom>
          <a:noFill/>
          <a:ln>
            <a:noFill/>
          </a:ln>
        </p:spPr>
      </p:pic>
      <p:pic>
        <p:nvPicPr>
          <p:cNvPr id="317" name="Google Shape;317;p53"/>
          <p:cNvPicPr preferRelativeResize="0"/>
          <p:nvPr/>
        </p:nvPicPr>
        <p:blipFill>
          <a:blip r:embed="rId4">
            <a:alphaModFix/>
          </a:blip>
          <a:stretch>
            <a:fillRect/>
          </a:stretch>
        </p:blipFill>
        <p:spPr>
          <a:xfrm>
            <a:off x="3193258" y="152400"/>
            <a:ext cx="2720408" cy="4838700"/>
          </a:xfrm>
          <a:prstGeom prst="rect">
            <a:avLst/>
          </a:prstGeom>
          <a:noFill/>
          <a:ln>
            <a:noFill/>
          </a:ln>
        </p:spPr>
      </p:pic>
      <p:pic>
        <p:nvPicPr>
          <p:cNvPr id="318" name="Google Shape;318;p53"/>
          <p:cNvPicPr preferRelativeResize="0"/>
          <p:nvPr/>
        </p:nvPicPr>
        <p:blipFill>
          <a:blip r:embed="rId5">
            <a:alphaModFix/>
          </a:blip>
          <a:stretch>
            <a:fillRect/>
          </a:stretch>
        </p:blipFill>
        <p:spPr>
          <a:xfrm>
            <a:off x="6066067" y="152400"/>
            <a:ext cx="2696933" cy="4796946"/>
          </a:xfrm>
          <a:prstGeom prst="rect">
            <a:avLst/>
          </a:prstGeom>
          <a:noFill/>
          <a:ln>
            <a:noFill/>
          </a:ln>
        </p:spPr>
      </p:pic>
      <p:cxnSp>
        <p:nvCxnSpPr>
          <p:cNvPr id="319" name="Google Shape;319;p53"/>
          <p:cNvCxnSpPr/>
          <p:nvPr/>
        </p:nvCxnSpPr>
        <p:spPr>
          <a:xfrm flipH="1" rot="10800000">
            <a:off x="1344100" y="2515225"/>
            <a:ext cx="2435400" cy="226200"/>
          </a:xfrm>
          <a:prstGeom prst="straightConnector1">
            <a:avLst/>
          </a:prstGeom>
          <a:noFill/>
          <a:ln cap="flat" cmpd="sng" w="9525">
            <a:solidFill>
              <a:srgbClr val="CC0000"/>
            </a:solidFill>
            <a:prstDash val="solid"/>
            <a:round/>
            <a:headEnd len="med" w="med" type="none"/>
            <a:tailEnd len="med" w="med" type="triangle"/>
          </a:ln>
        </p:spPr>
      </p:cxnSp>
      <p:sp>
        <p:nvSpPr>
          <p:cNvPr id="320" name="Google Shape;320;p53"/>
          <p:cNvSpPr txBox="1"/>
          <p:nvPr/>
        </p:nvSpPr>
        <p:spPr>
          <a:xfrm>
            <a:off x="699700" y="2515225"/>
            <a:ext cx="568200" cy="4911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3"/>
          <p:cNvSpPr txBox="1"/>
          <p:nvPr/>
        </p:nvSpPr>
        <p:spPr>
          <a:xfrm>
            <a:off x="4374898" y="1957800"/>
            <a:ext cx="1515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53"/>
          <p:cNvCxnSpPr/>
          <p:nvPr/>
        </p:nvCxnSpPr>
        <p:spPr>
          <a:xfrm>
            <a:off x="4572000" y="2009150"/>
            <a:ext cx="1980900" cy="5367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26" name="Shape 326"/>
        <p:cNvGrpSpPr/>
        <p:nvPr/>
      </p:nvGrpSpPr>
      <p:grpSpPr>
        <a:xfrm>
          <a:off x="0" y="0"/>
          <a:ext cx="0" cy="0"/>
          <a:chOff x="0" y="0"/>
          <a:chExt cx="0" cy="0"/>
        </a:xfrm>
      </p:grpSpPr>
      <p:sp>
        <p:nvSpPr>
          <p:cNvPr id="327" name="Google Shape;327;p54"/>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54"/>
          <p:cNvPicPr preferRelativeResize="0"/>
          <p:nvPr/>
        </p:nvPicPr>
        <p:blipFill>
          <a:blip r:embed="rId3">
            <a:alphaModFix/>
          </a:blip>
          <a:stretch>
            <a:fillRect/>
          </a:stretch>
        </p:blipFill>
        <p:spPr>
          <a:xfrm>
            <a:off x="396650" y="152400"/>
            <a:ext cx="2720408" cy="4838700"/>
          </a:xfrm>
          <a:prstGeom prst="rect">
            <a:avLst/>
          </a:prstGeom>
          <a:noFill/>
          <a:ln>
            <a:noFill/>
          </a:ln>
        </p:spPr>
      </p:pic>
      <p:pic>
        <p:nvPicPr>
          <p:cNvPr id="329" name="Google Shape;329;p54"/>
          <p:cNvPicPr preferRelativeResize="0"/>
          <p:nvPr/>
        </p:nvPicPr>
        <p:blipFill>
          <a:blip r:embed="rId4">
            <a:alphaModFix/>
          </a:blip>
          <a:stretch>
            <a:fillRect/>
          </a:stretch>
        </p:blipFill>
        <p:spPr>
          <a:xfrm>
            <a:off x="3269458" y="152400"/>
            <a:ext cx="2720408" cy="4838700"/>
          </a:xfrm>
          <a:prstGeom prst="rect">
            <a:avLst/>
          </a:prstGeom>
          <a:noFill/>
          <a:ln>
            <a:noFill/>
          </a:ln>
        </p:spPr>
      </p:pic>
      <p:pic>
        <p:nvPicPr>
          <p:cNvPr id="330" name="Google Shape;330;p54"/>
          <p:cNvPicPr preferRelativeResize="0"/>
          <p:nvPr/>
        </p:nvPicPr>
        <p:blipFill>
          <a:blip r:embed="rId5">
            <a:alphaModFix/>
          </a:blip>
          <a:stretch>
            <a:fillRect/>
          </a:stretch>
        </p:blipFill>
        <p:spPr>
          <a:xfrm>
            <a:off x="6142275" y="152400"/>
            <a:ext cx="2696925" cy="4838700"/>
          </a:xfrm>
          <a:prstGeom prst="rect">
            <a:avLst/>
          </a:prstGeom>
          <a:noFill/>
          <a:ln>
            <a:noFill/>
          </a:ln>
        </p:spPr>
      </p:pic>
      <p:sp>
        <p:nvSpPr>
          <p:cNvPr id="331" name="Google Shape;331;p54"/>
          <p:cNvSpPr txBox="1"/>
          <p:nvPr/>
        </p:nvSpPr>
        <p:spPr>
          <a:xfrm>
            <a:off x="2924451" y="2163550"/>
            <a:ext cx="1926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32" name="Google Shape;332;p54"/>
          <p:cNvCxnSpPr/>
          <p:nvPr/>
        </p:nvCxnSpPr>
        <p:spPr>
          <a:xfrm flipH="1" rot="10800000">
            <a:off x="3195775" y="1795125"/>
            <a:ext cx="1773000" cy="473100"/>
          </a:xfrm>
          <a:prstGeom prst="straightConnector1">
            <a:avLst/>
          </a:prstGeom>
          <a:noFill/>
          <a:ln cap="flat" cmpd="sng" w="9525">
            <a:solidFill>
              <a:srgbClr val="CC0000"/>
            </a:solidFill>
            <a:prstDash val="solid"/>
            <a:round/>
            <a:headEnd len="med" w="med" type="none"/>
            <a:tailEnd len="med" w="med" type="triangle"/>
          </a:ln>
        </p:spPr>
      </p:cxnSp>
      <p:sp>
        <p:nvSpPr>
          <p:cNvPr id="333" name="Google Shape;333;p54"/>
          <p:cNvSpPr txBox="1"/>
          <p:nvPr/>
        </p:nvSpPr>
        <p:spPr>
          <a:xfrm>
            <a:off x="6643574" y="1410825"/>
            <a:ext cx="1725900" cy="8574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rPr>
              <a:t>Zoom out by using fingers in the “zoom out” motion</a:t>
            </a:r>
            <a:endParaRPr>
              <a:solidFill>
                <a:srgbClr val="CC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37" name="Shape 337"/>
        <p:cNvGrpSpPr/>
        <p:nvPr/>
      </p:nvGrpSpPr>
      <p:grpSpPr>
        <a:xfrm>
          <a:off x="0" y="0"/>
          <a:ext cx="0" cy="0"/>
          <a:chOff x="0" y="0"/>
          <a:chExt cx="0" cy="0"/>
        </a:xfrm>
      </p:grpSpPr>
      <p:sp>
        <p:nvSpPr>
          <p:cNvPr id="338" name="Google Shape;338;p55"/>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Complex </a:t>
            </a:r>
            <a:r>
              <a:rPr b="1" lang="en" sz="4500">
                <a:solidFill>
                  <a:schemeClr val="lt1"/>
                </a:solidFill>
                <a:latin typeface="Alegreya"/>
                <a:ea typeface="Alegreya"/>
                <a:cs typeface="Alegreya"/>
                <a:sym typeface="Alegreya"/>
              </a:rPr>
              <a:t>Task Flow</a:t>
            </a:r>
            <a:endParaRPr b="1" sz="4500">
              <a:solidFill>
                <a:schemeClr val="lt1"/>
              </a:solidFill>
              <a:latin typeface="Handlee"/>
              <a:ea typeface="Handlee"/>
              <a:cs typeface="Handlee"/>
              <a:sym typeface="Handlee"/>
            </a:endParaRPr>
          </a:p>
        </p:txBody>
      </p:sp>
      <p:sp>
        <p:nvSpPr>
          <p:cNvPr id="339" name="Google Shape;339;p55"/>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43" name="Shape 343"/>
        <p:cNvGrpSpPr/>
        <p:nvPr/>
      </p:nvGrpSpPr>
      <p:grpSpPr>
        <a:xfrm>
          <a:off x="0" y="0"/>
          <a:ext cx="0" cy="0"/>
          <a:chOff x="0" y="0"/>
          <a:chExt cx="0" cy="0"/>
        </a:xfrm>
      </p:grpSpPr>
      <p:sp>
        <p:nvSpPr>
          <p:cNvPr id="344" name="Google Shape;344;p56"/>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56"/>
          <p:cNvPicPr preferRelativeResize="0"/>
          <p:nvPr/>
        </p:nvPicPr>
        <p:blipFill>
          <a:blip r:embed="rId3">
            <a:alphaModFix/>
          </a:blip>
          <a:stretch>
            <a:fillRect/>
          </a:stretch>
        </p:blipFill>
        <p:spPr>
          <a:xfrm>
            <a:off x="388833" y="152400"/>
            <a:ext cx="2720408" cy="4838700"/>
          </a:xfrm>
          <a:prstGeom prst="rect">
            <a:avLst/>
          </a:prstGeom>
          <a:noFill/>
          <a:ln>
            <a:noFill/>
          </a:ln>
        </p:spPr>
      </p:pic>
      <p:pic>
        <p:nvPicPr>
          <p:cNvPr id="346" name="Google Shape;346;p56"/>
          <p:cNvPicPr preferRelativeResize="0"/>
          <p:nvPr/>
        </p:nvPicPr>
        <p:blipFill>
          <a:blip r:embed="rId4">
            <a:alphaModFix/>
          </a:blip>
          <a:stretch>
            <a:fillRect/>
          </a:stretch>
        </p:blipFill>
        <p:spPr>
          <a:xfrm>
            <a:off x="3261650" y="152400"/>
            <a:ext cx="2620725" cy="4838700"/>
          </a:xfrm>
          <a:prstGeom prst="rect">
            <a:avLst/>
          </a:prstGeom>
          <a:noFill/>
          <a:ln>
            <a:noFill/>
          </a:ln>
        </p:spPr>
      </p:pic>
      <p:pic>
        <p:nvPicPr>
          <p:cNvPr id="347" name="Google Shape;347;p56"/>
          <p:cNvPicPr preferRelativeResize="0"/>
          <p:nvPr/>
        </p:nvPicPr>
        <p:blipFill>
          <a:blip r:embed="rId5">
            <a:alphaModFix/>
          </a:blip>
          <a:stretch>
            <a:fillRect/>
          </a:stretch>
        </p:blipFill>
        <p:spPr>
          <a:xfrm>
            <a:off x="6034775" y="152400"/>
            <a:ext cx="2720408" cy="4838700"/>
          </a:xfrm>
          <a:prstGeom prst="rect">
            <a:avLst/>
          </a:prstGeom>
          <a:noFill/>
          <a:ln>
            <a:noFill/>
          </a:ln>
        </p:spPr>
      </p:pic>
      <p:sp>
        <p:nvSpPr>
          <p:cNvPr id="348" name="Google Shape;348;p56"/>
          <p:cNvSpPr txBox="1"/>
          <p:nvPr/>
        </p:nvSpPr>
        <p:spPr>
          <a:xfrm>
            <a:off x="2729001" y="3202550"/>
            <a:ext cx="1926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56"/>
          <p:cNvCxnSpPr>
            <a:stCxn id="348" idx="3"/>
          </p:cNvCxnSpPr>
          <p:nvPr/>
        </p:nvCxnSpPr>
        <p:spPr>
          <a:xfrm>
            <a:off x="2921601" y="3315650"/>
            <a:ext cx="2067600" cy="1020300"/>
          </a:xfrm>
          <a:prstGeom prst="straightConnector1">
            <a:avLst/>
          </a:prstGeom>
          <a:noFill/>
          <a:ln cap="flat" cmpd="sng" w="9525">
            <a:solidFill>
              <a:srgbClr val="CC0000"/>
            </a:solidFill>
            <a:prstDash val="solid"/>
            <a:round/>
            <a:headEnd len="med" w="med" type="none"/>
            <a:tailEnd len="med" w="med" type="triangle"/>
          </a:ln>
        </p:spPr>
      </p:cxnSp>
      <p:sp>
        <p:nvSpPr>
          <p:cNvPr id="350" name="Google Shape;350;p56"/>
          <p:cNvSpPr txBox="1"/>
          <p:nvPr/>
        </p:nvSpPr>
        <p:spPr>
          <a:xfrm>
            <a:off x="4989201" y="4307450"/>
            <a:ext cx="1926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56"/>
          <p:cNvCxnSpPr/>
          <p:nvPr/>
        </p:nvCxnSpPr>
        <p:spPr>
          <a:xfrm flipH="1" rot="10800000">
            <a:off x="5285701" y="426950"/>
            <a:ext cx="2347200" cy="39090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55" name="Shape 355"/>
        <p:cNvGrpSpPr/>
        <p:nvPr/>
      </p:nvGrpSpPr>
      <p:grpSpPr>
        <a:xfrm>
          <a:off x="0" y="0"/>
          <a:ext cx="0" cy="0"/>
          <a:chOff x="0" y="0"/>
          <a:chExt cx="0" cy="0"/>
        </a:xfrm>
      </p:grpSpPr>
      <p:sp>
        <p:nvSpPr>
          <p:cNvPr id="356" name="Google Shape;356;p57"/>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57"/>
          <p:cNvPicPr preferRelativeResize="0"/>
          <p:nvPr/>
        </p:nvPicPr>
        <p:blipFill>
          <a:blip r:embed="rId3">
            <a:alphaModFix/>
          </a:blip>
          <a:stretch>
            <a:fillRect/>
          </a:stretch>
        </p:blipFill>
        <p:spPr>
          <a:xfrm>
            <a:off x="320450" y="152400"/>
            <a:ext cx="2720408" cy="4838700"/>
          </a:xfrm>
          <a:prstGeom prst="rect">
            <a:avLst/>
          </a:prstGeom>
          <a:noFill/>
          <a:ln>
            <a:noFill/>
          </a:ln>
        </p:spPr>
      </p:pic>
      <p:pic>
        <p:nvPicPr>
          <p:cNvPr id="358" name="Google Shape;358;p57"/>
          <p:cNvPicPr preferRelativeResize="0"/>
          <p:nvPr/>
        </p:nvPicPr>
        <p:blipFill>
          <a:blip r:embed="rId4">
            <a:alphaModFix/>
          </a:blip>
          <a:stretch>
            <a:fillRect/>
          </a:stretch>
        </p:blipFill>
        <p:spPr>
          <a:xfrm>
            <a:off x="3223124" y="153150"/>
            <a:ext cx="2719552" cy="4837176"/>
          </a:xfrm>
          <a:prstGeom prst="rect">
            <a:avLst/>
          </a:prstGeom>
          <a:noFill/>
          <a:ln>
            <a:noFill/>
          </a:ln>
        </p:spPr>
      </p:pic>
      <p:pic>
        <p:nvPicPr>
          <p:cNvPr id="359" name="Google Shape;359;p57"/>
          <p:cNvPicPr preferRelativeResize="0"/>
          <p:nvPr/>
        </p:nvPicPr>
        <p:blipFill>
          <a:blip r:embed="rId5">
            <a:alphaModFix/>
          </a:blip>
          <a:stretch>
            <a:fillRect/>
          </a:stretch>
        </p:blipFill>
        <p:spPr>
          <a:xfrm>
            <a:off x="6095087" y="152388"/>
            <a:ext cx="2720408" cy="4838700"/>
          </a:xfrm>
          <a:prstGeom prst="rect">
            <a:avLst/>
          </a:prstGeom>
          <a:noFill/>
          <a:ln>
            <a:noFill/>
          </a:ln>
        </p:spPr>
      </p:pic>
      <p:sp>
        <p:nvSpPr>
          <p:cNvPr id="360" name="Google Shape;360;p57"/>
          <p:cNvSpPr txBox="1"/>
          <p:nvPr/>
        </p:nvSpPr>
        <p:spPr>
          <a:xfrm>
            <a:off x="847676" y="2618675"/>
            <a:ext cx="1926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61" name="Google Shape;361;p57"/>
          <p:cNvCxnSpPr/>
          <p:nvPr/>
        </p:nvCxnSpPr>
        <p:spPr>
          <a:xfrm>
            <a:off x="1186576" y="2752175"/>
            <a:ext cx="4503900" cy="1599000"/>
          </a:xfrm>
          <a:prstGeom prst="straightConnector1">
            <a:avLst/>
          </a:prstGeom>
          <a:noFill/>
          <a:ln cap="flat" cmpd="sng" w="9525">
            <a:solidFill>
              <a:srgbClr val="CC0000"/>
            </a:solidFill>
            <a:prstDash val="solid"/>
            <a:round/>
            <a:headEnd len="med" w="med" type="none"/>
            <a:tailEnd len="med" w="med" type="triangle"/>
          </a:ln>
        </p:spPr>
      </p:cxnSp>
      <p:cxnSp>
        <p:nvCxnSpPr>
          <p:cNvPr id="362" name="Google Shape;362;p57"/>
          <p:cNvCxnSpPr/>
          <p:nvPr/>
        </p:nvCxnSpPr>
        <p:spPr>
          <a:xfrm flipH="1" rot="10800000">
            <a:off x="5792350" y="4045200"/>
            <a:ext cx="1325400" cy="2688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66" name="Shape 366"/>
        <p:cNvGrpSpPr/>
        <p:nvPr/>
      </p:nvGrpSpPr>
      <p:grpSpPr>
        <a:xfrm>
          <a:off x="0" y="0"/>
          <a:ext cx="0" cy="0"/>
          <a:chOff x="0" y="0"/>
          <a:chExt cx="0" cy="0"/>
        </a:xfrm>
      </p:grpSpPr>
      <p:pic>
        <p:nvPicPr>
          <p:cNvPr id="367" name="Google Shape;367;p58"/>
          <p:cNvPicPr preferRelativeResize="0"/>
          <p:nvPr/>
        </p:nvPicPr>
        <p:blipFill>
          <a:blip r:embed="rId3">
            <a:alphaModFix/>
          </a:blip>
          <a:stretch>
            <a:fillRect/>
          </a:stretch>
        </p:blipFill>
        <p:spPr>
          <a:xfrm>
            <a:off x="152400" y="152400"/>
            <a:ext cx="2720408" cy="4838700"/>
          </a:xfrm>
          <a:prstGeom prst="rect">
            <a:avLst/>
          </a:prstGeom>
          <a:noFill/>
          <a:ln>
            <a:noFill/>
          </a:ln>
        </p:spPr>
      </p:pic>
      <p:pic>
        <p:nvPicPr>
          <p:cNvPr id="368" name="Google Shape;368;p58"/>
          <p:cNvPicPr preferRelativeResize="0"/>
          <p:nvPr/>
        </p:nvPicPr>
        <p:blipFill>
          <a:blip r:embed="rId4">
            <a:alphaModFix/>
          </a:blip>
          <a:stretch>
            <a:fillRect/>
          </a:stretch>
        </p:blipFill>
        <p:spPr>
          <a:xfrm>
            <a:off x="3025208" y="152400"/>
            <a:ext cx="2720408" cy="4838700"/>
          </a:xfrm>
          <a:prstGeom prst="rect">
            <a:avLst/>
          </a:prstGeom>
          <a:noFill/>
          <a:ln>
            <a:noFill/>
          </a:ln>
        </p:spPr>
      </p:pic>
      <p:pic>
        <p:nvPicPr>
          <p:cNvPr id="369" name="Google Shape;369;p58"/>
          <p:cNvPicPr preferRelativeResize="0"/>
          <p:nvPr/>
        </p:nvPicPr>
        <p:blipFill>
          <a:blip r:embed="rId5">
            <a:alphaModFix/>
          </a:blip>
          <a:stretch>
            <a:fillRect/>
          </a:stretch>
        </p:blipFill>
        <p:spPr>
          <a:xfrm>
            <a:off x="5898017" y="152400"/>
            <a:ext cx="2720408" cy="4838700"/>
          </a:xfrm>
          <a:prstGeom prst="rect">
            <a:avLst/>
          </a:prstGeom>
          <a:noFill/>
          <a:ln>
            <a:noFill/>
          </a:ln>
        </p:spPr>
      </p:pic>
      <p:sp>
        <p:nvSpPr>
          <p:cNvPr id="370" name="Google Shape;370;p58"/>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sp>
        <p:nvSpPr>
          <p:cNvPr id="371" name="Google Shape;371;p58"/>
          <p:cNvSpPr txBox="1"/>
          <p:nvPr/>
        </p:nvSpPr>
        <p:spPr>
          <a:xfrm>
            <a:off x="504776" y="301800"/>
            <a:ext cx="1926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58"/>
          <p:cNvCxnSpPr/>
          <p:nvPr/>
        </p:nvCxnSpPr>
        <p:spPr>
          <a:xfrm>
            <a:off x="834401" y="398225"/>
            <a:ext cx="3215700" cy="3535800"/>
          </a:xfrm>
          <a:prstGeom prst="straightConnector1">
            <a:avLst/>
          </a:prstGeom>
          <a:noFill/>
          <a:ln cap="flat" cmpd="sng" w="9525">
            <a:solidFill>
              <a:srgbClr val="CC0000"/>
            </a:solidFill>
            <a:prstDash val="solid"/>
            <a:round/>
            <a:headEnd len="med" w="med" type="none"/>
            <a:tailEnd len="med" w="med" type="triangle"/>
          </a:ln>
        </p:spPr>
      </p:cxnSp>
      <p:cxnSp>
        <p:nvCxnSpPr>
          <p:cNvPr id="373" name="Google Shape;373;p58"/>
          <p:cNvCxnSpPr/>
          <p:nvPr/>
        </p:nvCxnSpPr>
        <p:spPr>
          <a:xfrm flipH="1" rot="10800000">
            <a:off x="4142725" y="912850"/>
            <a:ext cx="1872000" cy="29841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34" name="Shape 134"/>
        <p:cNvGrpSpPr/>
        <p:nvPr/>
      </p:nvGrpSpPr>
      <p:grpSpPr>
        <a:xfrm>
          <a:off x="0" y="0"/>
          <a:ext cx="0" cy="0"/>
          <a:chOff x="0" y="0"/>
          <a:chExt cx="0" cy="0"/>
        </a:xfrm>
      </p:grpSpPr>
      <p:sp>
        <p:nvSpPr>
          <p:cNvPr id="135" name="Google Shape;135;p32"/>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FFFFFF"/>
              </a:solidFill>
            </a:endParaRPr>
          </a:p>
        </p:txBody>
      </p:sp>
      <p:sp>
        <p:nvSpPr>
          <p:cNvPr id="136" name="Google Shape;136;p32"/>
          <p:cNvSpPr txBox="1"/>
          <p:nvPr/>
        </p:nvSpPr>
        <p:spPr>
          <a:xfrm>
            <a:off x="1109250" y="1600800"/>
            <a:ext cx="6925500" cy="20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Alegreya"/>
                <a:ea typeface="Alegreya"/>
                <a:cs typeface="Alegreya"/>
                <a:sym typeface="Alegreya"/>
              </a:rPr>
              <a:t>Problem</a:t>
            </a:r>
            <a:endParaRPr b="1" sz="1600">
              <a:solidFill>
                <a:schemeClr val="lt1"/>
              </a:solidFill>
              <a:latin typeface="Alegreya"/>
              <a:ea typeface="Alegreya"/>
              <a:cs typeface="Alegreya"/>
              <a:sym typeface="Alegreya"/>
            </a:endParaRPr>
          </a:p>
          <a:p>
            <a:pPr indent="-330200" lvl="0" marL="914400" rtl="0" algn="l">
              <a:spcBef>
                <a:spcPts val="0"/>
              </a:spcBef>
              <a:spcAft>
                <a:spcPts val="0"/>
              </a:spcAft>
              <a:buClr>
                <a:schemeClr val="lt1"/>
              </a:buClr>
              <a:buSzPts val="1600"/>
              <a:buFont typeface="Alegreya"/>
              <a:buChar char="❖"/>
            </a:pPr>
            <a:r>
              <a:rPr b="1" lang="en" sz="1600">
                <a:solidFill>
                  <a:schemeClr val="lt1"/>
                </a:solidFill>
                <a:latin typeface="Alegreya"/>
                <a:ea typeface="Alegreya"/>
                <a:cs typeface="Alegreya"/>
                <a:sym typeface="Alegreya"/>
              </a:rPr>
              <a:t>Users are unable to cement memories in a consistent and frictionless manner because they do not prioritize reflection. Existing solutions unintuitively incorporate multimedia, and result in unorganized collections of random experiences.</a:t>
            </a:r>
            <a:endParaRPr b="1" sz="1600">
              <a:solidFill>
                <a:schemeClr val="lt1"/>
              </a:solidFill>
              <a:latin typeface="Alegreya"/>
              <a:ea typeface="Alegreya"/>
              <a:cs typeface="Alegreya"/>
              <a:sym typeface="Alegreya"/>
            </a:endParaRPr>
          </a:p>
          <a:p>
            <a:pPr indent="0" lvl="0" marL="0" rtl="0" algn="l">
              <a:spcBef>
                <a:spcPts val="0"/>
              </a:spcBef>
              <a:spcAft>
                <a:spcPts val="0"/>
              </a:spcAft>
              <a:buNone/>
            </a:pPr>
            <a:r>
              <a:rPr b="1" lang="en" sz="1600">
                <a:solidFill>
                  <a:schemeClr val="lt1"/>
                </a:solidFill>
                <a:latin typeface="Alegreya"/>
                <a:ea typeface="Alegreya"/>
                <a:cs typeface="Alegreya"/>
                <a:sym typeface="Alegreya"/>
              </a:rPr>
              <a:t>Solution</a:t>
            </a:r>
            <a:endParaRPr b="1" sz="1600">
              <a:solidFill>
                <a:schemeClr val="lt1"/>
              </a:solidFill>
              <a:latin typeface="Alegreya"/>
              <a:ea typeface="Alegreya"/>
              <a:cs typeface="Alegreya"/>
              <a:sym typeface="Alegreya"/>
            </a:endParaRPr>
          </a:p>
          <a:p>
            <a:pPr indent="-330200" lvl="0" marL="914400" rtl="0" algn="l">
              <a:spcBef>
                <a:spcPts val="0"/>
              </a:spcBef>
              <a:spcAft>
                <a:spcPts val="0"/>
              </a:spcAft>
              <a:buClr>
                <a:schemeClr val="lt1"/>
              </a:buClr>
              <a:buSzPts val="1600"/>
              <a:buFont typeface="Alegreya"/>
              <a:buChar char="❖"/>
            </a:pPr>
            <a:r>
              <a:rPr b="1" lang="en" sz="1600">
                <a:solidFill>
                  <a:schemeClr val="lt1"/>
                </a:solidFill>
                <a:latin typeface="Alegreya"/>
                <a:ea typeface="Alegreya"/>
                <a:cs typeface="Alegreya"/>
                <a:sym typeface="Alegreya"/>
              </a:rPr>
              <a:t>A blank slate that allows users to record, edit, and organize their memories using minimalist design and added keyboard capabilities.</a:t>
            </a:r>
            <a:endParaRPr b="1" sz="1600">
              <a:solidFill>
                <a:schemeClr val="lt1"/>
              </a:solidFill>
              <a:latin typeface="Alegreya"/>
              <a:ea typeface="Alegreya"/>
              <a:cs typeface="Alegreya"/>
              <a:sym typeface="Alegreya"/>
            </a:endParaRPr>
          </a:p>
          <a:p>
            <a:pPr indent="0" lvl="0" marL="0" rtl="0" algn="l">
              <a:spcBef>
                <a:spcPts val="0"/>
              </a:spcBef>
              <a:spcAft>
                <a:spcPts val="0"/>
              </a:spcAft>
              <a:buClr>
                <a:schemeClr val="dk1"/>
              </a:buClr>
              <a:buSzPts val="1100"/>
              <a:buFont typeface="Arial"/>
              <a:buNone/>
            </a:pPr>
            <a:r>
              <a:t/>
            </a:r>
            <a:endParaRPr b="1"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b="1" sz="1600">
              <a:solidFill>
                <a:schemeClr val="lt1"/>
              </a:solidFill>
              <a:latin typeface="Alegreya"/>
              <a:ea typeface="Alegreya"/>
              <a:cs typeface="Alegreya"/>
              <a:sym typeface="Alegreya"/>
            </a:endParaRPr>
          </a:p>
          <a:p>
            <a:pPr indent="0" lvl="0" marL="0" rtl="0" algn="l">
              <a:spcBef>
                <a:spcPts val="0"/>
              </a:spcBef>
              <a:spcAft>
                <a:spcPts val="0"/>
              </a:spcAft>
              <a:buNone/>
            </a:pPr>
            <a:r>
              <a:t/>
            </a:r>
            <a:endParaRPr b="1" sz="1600">
              <a:solidFill>
                <a:schemeClr val="lt1"/>
              </a:solidFill>
              <a:latin typeface="Alegreya"/>
              <a:ea typeface="Alegreya"/>
              <a:cs typeface="Alegreya"/>
              <a:sym typeface="Alegreya"/>
            </a:endParaRPr>
          </a:p>
        </p:txBody>
      </p:sp>
      <p:sp>
        <p:nvSpPr>
          <p:cNvPr id="137" name="Google Shape;137;p32"/>
          <p:cNvSpPr txBox="1"/>
          <p:nvPr/>
        </p:nvSpPr>
        <p:spPr>
          <a:xfrm>
            <a:off x="2630700" y="1110913"/>
            <a:ext cx="3882600" cy="5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legreya"/>
                <a:ea typeface="Alegreya"/>
                <a:cs typeface="Alegreya"/>
                <a:sym typeface="Alegreya"/>
              </a:rPr>
              <a:t>“reflection made simple” </a:t>
            </a:r>
            <a:endParaRPr b="1" sz="2000">
              <a:solidFill>
                <a:schemeClr val="lt1"/>
              </a:solidFill>
              <a:latin typeface="Alegreya"/>
              <a:ea typeface="Alegreya"/>
              <a:cs typeface="Alegreya"/>
              <a:sym typeface="Alegrey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77" name="Shape 377"/>
        <p:cNvGrpSpPr/>
        <p:nvPr/>
      </p:nvGrpSpPr>
      <p:grpSpPr>
        <a:xfrm>
          <a:off x="0" y="0"/>
          <a:ext cx="0" cy="0"/>
          <a:chOff x="0" y="0"/>
          <a:chExt cx="0" cy="0"/>
        </a:xfrm>
      </p:grpSpPr>
      <p:pic>
        <p:nvPicPr>
          <p:cNvPr id="378" name="Google Shape;378;p59"/>
          <p:cNvPicPr preferRelativeResize="0"/>
          <p:nvPr/>
        </p:nvPicPr>
        <p:blipFill>
          <a:blip r:embed="rId3">
            <a:alphaModFix/>
          </a:blip>
          <a:stretch>
            <a:fillRect/>
          </a:stretch>
        </p:blipFill>
        <p:spPr>
          <a:xfrm>
            <a:off x="1179000" y="159650"/>
            <a:ext cx="2720408" cy="4838700"/>
          </a:xfrm>
          <a:prstGeom prst="rect">
            <a:avLst/>
          </a:prstGeom>
          <a:noFill/>
          <a:ln>
            <a:noFill/>
          </a:ln>
        </p:spPr>
      </p:pic>
      <p:pic>
        <p:nvPicPr>
          <p:cNvPr id="379" name="Google Shape;379;p59"/>
          <p:cNvPicPr preferRelativeResize="0"/>
          <p:nvPr/>
        </p:nvPicPr>
        <p:blipFill>
          <a:blip r:embed="rId4">
            <a:alphaModFix/>
          </a:blip>
          <a:stretch>
            <a:fillRect/>
          </a:stretch>
        </p:blipFill>
        <p:spPr>
          <a:xfrm>
            <a:off x="5347208" y="159650"/>
            <a:ext cx="2720408" cy="4838700"/>
          </a:xfrm>
          <a:prstGeom prst="rect">
            <a:avLst/>
          </a:prstGeom>
          <a:noFill/>
          <a:ln>
            <a:noFill/>
          </a:ln>
        </p:spPr>
      </p:pic>
      <p:sp>
        <p:nvSpPr>
          <p:cNvPr id="380" name="Google Shape;380;p59"/>
          <p:cNvSpPr txBox="1"/>
          <p:nvPr/>
        </p:nvSpPr>
        <p:spPr>
          <a:xfrm>
            <a:off x="2080226" y="973825"/>
            <a:ext cx="192600" cy="226200"/>
          </a:xfrm>
          <a:prstGeom prst="rect">
            <a:avLst/>
          </a:prstGeom>
          <a:noFill/>
          <a:ln cap="flat" cmpd="sng" w="9525">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59"/>
          <p:cNvCxnSpPr/>
          <p:nvPr/>
        </p:nvCxnSpPr>
        <p:spPr>
          <a:xfrm>
            <a:off x="2317025" y="1098150"/>
            <a:ext cx="5097300" cy="1575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85" name="Shape 385"/>
        <p:cNvGrpSpPr/>
        <p:nvPr/>
      </p:nvGrpSpPr>
      <p:grpSpPr>
        <a:xfrm>
          <a:off x="0" y="0"/>
          <a:ext cx="0" cy="0"/>
          <a:chOff x="0" y="0"/>
          <a:chExt cx="0" cy="0"/>
        </a:xfrm>
      </p:grpSpPr>
      <p:sp>
        <p:nvSpPr>
          <p:cNvPr id="386" name="Google Shape;386;p60"/>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Prototype Overview</a:t>
            </a:r>
            <a:endParaRPr b="1" sz="4500">
              <a:solidFill>
                <a:schemeClr val="lt1"/>
              </a:solidFill>
              <a:latin typeface="Handlee"/>
              <a:ea typeface="Handlee"/>
              <a:cs typeface="Handlee"/>
              <a:sym typeface="Handlee"/>
            </a:endParaRPr>
          </a:p>
        </p:txBody>
      </p:sp>
      <p:sp>
        <p:nvSpPr>
          <p:cNvPr id="387" name="Google Shape;387;p60"/>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91" name="Shape 391"/>
        <p:cNvGrpSpPr/>
        <p:nvPr/>
      </p:nvGrpSpPr>
      <p:grpSpPr>
        <a:xfrm>
          <a:off x="0" y="0"/>
          <a:ext cx="0" cy="0"/>
          <a:chOff x="0" y="0"/>
          <a:chExt cx="0" cy="0"/>
        </a:xfrm>
      </p:grpSpPr>
      <p:sp>
        <p:nvSpPr>
          <p:cNvPr id="392" name="Google Shape;392;p61"/>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3" name="Google Shape;393;p61"/>
          <p:cNvSpPr txBox="1"/>
          <p:nvPr/>
        </p:nvSpPr>
        <p:spPr>
          <a:xfrm>
            <a:off x="1192700" y="964100"/>
            <a:ext cx="6954900" cy="3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legreya"/>
                <a:ea typeface="Alegreya"/>
                <a:cs typeface="Alegreya"/>
                <a:sym typeface="Alegreya"/>
              </a:rPr>
              <a:t>We Used:</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Figma</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Invision</a:t>
            </a:r>
            <a:endParaRPr b="1" sz="1800">
              <a:solidFill>
                <a:schemeClr val="lt1"/>
              </a:solidFill>
              <a:latin typeface="Alegreya"/>
              <a:ea typeface="Alegreya"/>
              <a:cs typeface="Alegreya"/>
              <a:sym typeface="Alegreya"/>
            </a:endParaRPr>
          </a:p>
          <a:p>
            <a:pPr indent="0" lvl="0" marL="0" rtl="0" algn="l">
              <a:spcBef>
                <a:spcPts val="0"/>
              </a:spcBef>
              <a:spcAft>
                <a:spcPts val="0"/>
              </a:spcAft>
              <a:buNone/>
            </a:pPr>
            <a:r>
              <a:rPr b="1" lang="en" sz="1800">
                <a:solidFill>
                  <a:schemeClr val="lt1"/>
                </a:solidFill>
                <a:latin typeface="Alegreya"/>
                <a:ea typeface="Alegreya"/>
                <a:cs typeface="Alegreya"/>
                <a:sym typeface="Alegreya"/>
              </a:rPr>
              <a:t>How the Tools Helped:</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Figma allowed us to all collaborate online</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Figma helped create visuals</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Invision</a:t>
            </a:r>
            <a:r>
              <a:rPr b="1" lang="en" sz="1800">
                <a:solidFill>
                  <a:schemeClr val="lt1"/>
                </a:solidFill>
                <a:latin typeface="Alegreya"/>
                <a:ea typeface="Alegreya"/>
                <a:cs typeface="Alegreya"/>
                <a:sym typeface="Alegreya"/>
              </a:rPr>
              <a:t> helped make the prototype interactive </a:t>
            </a:r>
            <a:endParaRPr b="1" sz="1800">
              <a:solidFill>
                <a:schemeClr val="lt1"/>
              </a:solidFill>
              <a:latin typeface="Alegreya"/>
              <a:ea typeface="Alegreya"/>
              <a:cs typeface="Alegreya"/>
              <a:sym typeface="Alegreya"/>
            </a:endParaRPr>
          </a:p>
          <a:p>
            <a:pPr indent="0" lvl="0" marL="0" rtl="0" algn="l">
              <a:spcBef>
                <a:spcPts val="0"/>
              </a:spcBef>
              <a:spcAft>
                <a:spcPts val="0"/>
              </a:spcAft>
              <a:buNone/>
            </a:pPr>
            <a:r>
              <a:rPr b="1" lang="en" sz="1800">
                <a:solidFill>
                  <a:schemeClr val="lt1"/>
                </a:solidFill>
                <a:latin typeface="Alegreya"/>
                <a:ea typeface="Alegreya"/>
                <a:cs typeface="Alegreya"/>
                <a:sym typeface="Alegreya"/>
              </a:rPr>
              <a:t>How the Tools Didn’t Help: </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Couldn’t create all the features</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 Couldn’t actually store user input</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Handlee"/>
              <a:buChar char="●"/>
            </a:pPr>
            <a:r>
              <a:rPr b="1" lang="en" sz="1800">
                <a:solidFill>
                  <a:schemeClr val="lt1"/>
                </a:solidFill>
                <a:latin typeface="Alegreya"/>
                <a:ea typeface="Alegreya"/>
                <a:cs typeface="Alegreya"/>
                <a:sym typeface="Alegreya"/>
              </a:rPr>
              <a:t>Limited interaction (e.g can’t scroll, can’t zoom in/out)</a:t>
            </a:r>
            <a:endParaRPr b="1" sz="1800">
              <a:solidFill>
                <a:schemeClr val="lt1"/>
              </a:solidFill>
              <a:latin typeface="Alegreya"/>
              <a:ea typeface="Alegreya"/>
              <a:cs typeface="Alegreya"/>
              <a:sym typeface="Alegrey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97" name="Shape 397"/>
        <p:cNvGrpSpPr/>
        <p:nvPr/>
      </p:nvGrpSpPr>
      <p:grpSpPr>
        <a:xfrm>
          <a:off x="0" y="0"/>
          <a:ext cx="0" cy="0"/>
          <a:chOff x="0" y="0"/>
          <a:chExt cx="0" cy="0"/>
        </a:xfrm>
      </p:grpSpPr>
      <p:sp>
        <p:nvSpPr>
          <p:cNvPr id="398" name="Google Shape;398;p62"/>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9" name="Google Shape;399;p62"/>
          <p:cNvSpPr txBox="1"/>
          <p:nvPr/>
        </p:nvSpPr>
        <p:spPr>
          <a:xfrm>
            <a:off x="1192700" y="1178250"/>
            <a:ext cx="69549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legreya"/>
                <a:ea typeface="Alegreya"/>
                <a:cs typeface="Alegreya"/>
                <a:sym typeface="Alegreya"/>
              </a:rPr>
              <a:t>Limitations/Tradeoffs</a:t>
            </a:r>
            <a:endParaRPr b="1" sz="1800">
              <a:solidFill>
                <a:schemeClr val="lt1"/>
              </a:solidFill>
              <a:latin typeface="Alegreya"/>
              <a:ea typeface="Alegreya"/>
              <a:cs typeface="Alegreya"/>
              <a:sym typeface="Alegreya"/>
            </a:endParaRPr>
          </a:p>
          <a:p>
            <a:pPr indent="-342900" lvl="0" marL="914400" marR="0" rtl="0" algn="l">
              <a:lnSpc>
                <a:spcPct val="100000"/>
              </a:lnSpc>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Could not add personalized media</a:t>
            </a:r>
            <a:endParaRPr b="1" sz="1800">
              <a:solidFill>
                <a:schemeClr val="lt1"/>
              </a:solidFill>
              <a:latin typeface="Alegreya"/>
              <a:ea typeface="Alegreya"/>
              <a:cs typeface="Alegreya"/>
              <a:sym typeface="Alegreya"/>
            </a:endParaRPr>
          </a:p>
          <a:p>
            <a:pPr indent="-342900" lvl="0" marL="914400" marR="0" rtl="0" algn="l">
              <a:lnSpc>
                <a:spcPct val="100000"/>
              </a:lnSpc>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User data is not stored as we did not have a database</a:t>
            </a:r>
            <a:endParaRPr b="1" sz="1800">
              <a:solidFill>
                <a:schemeClr val="lt1"/>
              </a:solidFill>
              <a:latin typeface="Alegreya"/>
              <a:ea typeface="Alegreya"/>
              <a:cs typeface="Alegreya"/>
              <a:sym typeface="Alegreya"/>
            </a:endParaRPr>
          </a:p>
          <a:p>
            <a:pPr indent="-342900" lvl="0" marL="914400" marR="0" rtl="0" algn="l">
              <a:lnSpc>
                <a:spcPct val="100000"/>
              </a:lnSpc>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Did not have extensive workflow because there are too many permutations</a:t>
            </a:r>
            <a:endParaRPr b="1" sz="1800">
              <a:solidFill>
                <a:schemeClr val="lt1"/>
              </a:solidFill>
              <a:latin typeface="Alegreya"/>
              <a:ea typeface="Alegreya"/>
              <a:cs typeface="Alegreya"/>
              <a:sym typeface="Alegreya"/>
            </a:endParaRPr>
          </a:p>
          <a:p>
            <a:pPr indent="-342900" lvl="0" marL="914400" marR="0" rtl="0" algn="l">
              <a:lnSpc>
                <a:spcPct val="100000"/>
              </a:lnSpc>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Ability to toggle calendar view</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Double tap instead of hold for deletion and resize due to InVision </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Double tap to zoom and move around the screen due to InVision </a:t>
            </a:r>
            <a:endParaRPr b="1" sz="1800">
              <a:solidFill>
                <a:schemeClr val="lt1"/>
              </a:solidFill>
              <a:latin typeface="Alegreya"/>
              <a:ea typeface="Alegreya"/>
              <a:cs typeface="Alegreya"/>
              <a:sym typeface="Alegrey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403" name="Shape 403"/>
        <p:cNvGrpSpPr/>
        <p:nvPr/>
      </p:nvGrpSpPr>
      <p:grpSpPr>
        <a:xfrm>
          <a:off x="0" y="0"/>
          <a:ext cx="0" cy="0"/>
          <a:chOff x="0" y="0"/>
          <a:chExt cx="0" cy="0"/>
        </a:xfrm>
      </p:grpSpPr>
      <p:sp>
        <p:nvSpPr>
          <p:cNvPr id="404" name="Google Shape;404;p63"/>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5" name="Google Shape;405;p63"/>
          <p:cNvSpPr txBox="1"/>
          <p:nvPr/>
        </p:nvSpPr>
        <p:spPr>
          <a:xfrm>
            <a:off x="1192700" y="1254450"/>
            <a:ext cx="6954900" cy="3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Alegreya"/>
                <a:ea typeface="Alegreya"/>
                <a:cs typeface="Alegreya"/>
                <a:sym typeface="Alegreya"/>
              </a:rPr>
              <a:t>Wizard-of-Oz Techniques and Hardcoded Features</a:t>
            </a:r>
            <a:endParaRPr b="1" sz="1800">
              <a:solidFill>
                <a:schemeClr val="lt1"/>
              </a:solidFill>
              <a:latin typeface="Alegreya"/>
              <a:ea typeface="Alegreya"/>
              <a:cs typeface="Alegreya"/>
              <a:sym typeface="Alegreya"/>
            </a:endParaRPr>
          </a:p>
          <a:p>
            <a:pPr indent="-342900" lvl="0" marL="914400" marR="0" rtl="0" algn="l">
              <a:lnSpc>
                <a:spcPct val="100000"/>
              </a:lnSpc>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All media users can add is premade</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The camera and camera roll are pre-populated</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Tags and organization</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Resize capabilities</a:t>
            </a:r>
            <a:endParaRPr b="1" sz="1800">
              <a:solidFill>
                <a:schemeClr val="lt1"/>
              </a:solidFill>
              <a:latin typeface="Alegreya"/>
              <a:ea typeface="Alegreya"/>
              <a:cs typeface="Alegreya"/>
              <a:sym typeface="Alegreya"/>
            </a:endParaRPr>
          </a:p>
          <a:p>
            <a:pPr indent="-342900" lvl="0" marL="914400" rtl="0" algn="l">
              <a:spcBef>
                <a:spcPts val="0"/>
              </a:spcBef>
              <a:spcAft>
                <a:spcPts val="0"/>
              </a:spcAft>
              <a:buClr>
                <a:schemeClr val="lt1"/>
              </a:buClr>
              <a:buSzPts val="1800"/>
              <a:buFont typeface="Alegreya"/>
              <a:buChar char="●"/>
            </a:pPr>
            <a:r>
              <a:rPr b="1" lang="en" sz="1800">
                <a:solidFill>
                  <a:schemeClr val="lt1"/>
                </a:solidFill>
                <a:latin typeface="Alegreya"/>
                <a:ea typeface="Alegreya"/>
                <a:cs typeface="Alegreya"/>
                <a:sym typeface="Alegreya"/>
              </a:rPr>
              <a:t>Search bar</a:t>
            </a:r>
            <a:endParaRPr b="1" sz="1800">
              <a:solidFill>
                <a:schemeClr val="lt1"/>
              </a:solidFill>
              <a:latin typeface="Alegreya"/>
              <a:ea typeface="Alegreya"/>
              <a:cs typeface="Alegreya"/>
              <a:sym typeface="Alegrey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41" name="Shape 141"/>
        <p:cNvGrpSpPr/>
        <p:nvPr/>
      </p:nvGrpSpPr>
      <p:grpSpPr>
        <a:xfrm>
          <a:off x="0" y="0"/>
          <a:ext cx="0" cy="0"/>
          <a:chOff x="0" y="0"/>
          <a:chExt cx="0" cy="0"/>
        </a:xfrm>
      </p:grpSpPr>
      <p:sp>
        <p:nvSpPr>
          <p:cNvPr id="142" name="Google Shape;142;p33"/>
          <p:cNvSpPr txBox="1"/>
          <p:nvPr/>
        </p:nvSpPr>
        <p:spPr>
          <a:xfrm>
            <a:off x="2011500" y="1654350"/>
            <a:ext cx="55221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Tasks</a:t>
            </a:r>
            <a:endParaRPr b="1" sz="4500">
              <a:solidFill>
                <a:schemeClr val="lt1"/>
              </a:solidFill>
              <a:latin typeface="Alegreya"/>
              <a:ea typeface="Alegreya"/>
              <a:cs typeface="Alegreya"/>
              <a:sym typeface="Alegreya"/>
            </a:endParaRPr>
          </a:p>
        </p:txBody>
      </p:sp>
      <p:sp>
        <p:nvSpPr>
          <p:cNvPr id="143" name="Google Shape;143;p33"/>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47" name="Shape 147"/>
        <p:cNvGrpSpPr/>
        <p:nvPr/>
      </p:nvGrpSpPr>
      <p:grpSpPr>
        <a:xfrm>
          <a:off x="0" y="0"/>
          <a:ext cx="0" cy="0"/>
          <a:chOff x="0" y="0"/>
          <a:chExt cx="0" cy="0"/>
        </a:xfrm>
      </p:grpSpPr>
      <p:sp>
        <p:nvSpPr>
          <p:cNvPr id="148" name="Google Shape;148;p34"/>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9" name="Google Shape;149;p34"/>
          <p:cNvSpPr txBox="1"/>
          <p:nvPr/>
        </p:nvSpPr>
        <p:spPr>
          <a:xfrm>
            <a:off x="1192700" y="1192700"/>
            <a:ext cx="26214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legreya"/>
                <a:ea typeface="Alegreya"/>
                <a:cs typeface="Alegreya"/>
                <a:sym typeface="Alegreya"/>
              </a:rPr>
              <a:t>Simple Task </a:t>
            </a:r>
            <a:endParaRPr b="1" sz="2500">
              <a:solidFill>
                <a:schemeClr val="lt1"/>
              </a:solidFill>
              <a:latin typeface="Alegreya"/>
              <a:ea typeface="Alegreya"/>
              <a:cs typeface="Alegreya"/>
              <a:sym typeface="Alegreya"/>
            </a:endParaRPr>
          </a:p>
        </p:txBody>
      </p:sp>
      <p:sp>
        <p:nvSpPr>
          <p:cNvPr id="150" name="Google Shape;150;p34"/>
          <p:cNvSpPr txBox="1"/>
          <p:nvPr/>
        </p:nvSpPr>
        <p:spPr>
          <a:xfrm>
            <a:off x="1485325" y="2115000"/>
            <a:ext cx="6270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Alegreya"/>
                <a:ea typeface="Alegreya"/>
                <a:cs typeface="Alegreya"/>
                <a:sym typeface="Alegreya"/>
              </a:rPr>
              <a:t>Creating mementos on the fly</a:t>
            </a:r>
            <a:endParaRPr b="1" sz="2500">
              <a:solidFill>
                <a:schemeClr val="lt1"/>
              </a:solidFill>
              <a:latin typeface="Alegreya"/>
              <a:ea typeface="Alegreya"/>
              <a:cs typeface="Alegreya"/>
              <a:sym typeface="Alegrey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54" name="Shape 154"/>
        <p:cNvGrpSpPr/>
        <p:nvPr/>
      </p:nvGrpSpPr>
      <p:grpSpPr>
        <a:xfrm>
          <a:off x="0" y="0"/>
          <a:ext cx="0" cy="0"/>
          <a:chOff x="0" y="0"/>
          <a:chExt cx="0" cy="0"/>
        </a:xfrm>
      </p:grpSpPr>
      <p:sp>
        <p:nvSpPr>
          <p:cNvPr id="155" name="Google Shape;155;p35"/>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 name="Google Shape;156;p35"/>
          <p:cNvSpPr txBox="1"/>
          <p:nvPr/>
        </p:nvSpPr>
        <p:spPr>
          <a:xfrm>
            <a:off x="1192700" y="1192700"/>
            <a:ext cx="32376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legreya"/>
                <a:ea typeface="Alegreya"/>
                <a:cs typeface="Alegreya"/>
                <a:sym typeface="Alegreya"/>
              </a:rPr>
              <a:t>Moderate Task</a:t>
            </a:r>
            <a:endParaRPr sz="2500">
              <a:solidFill>
                <a:schemeClr val="lt1"/>
              </a:solidFill>
              <a:latin typeface="Alegreya"/>
              <a:ea typeface="Alegreya"/>
              <a:cs typeface="Alegreya"/>
              <a:sym typeface="Alegreya"/>
            </a:endParaRPr>
          </a:p>
        </p:txBody>
      </p:sp>
      <p:sp>
        <p:nvSpPr>
          <p:cNvPr id="157" name="Google Shape;157;p35"/>
          <p:cNvSpPr txBox="1"/>
          <p:nvPr/>
        </p:nvSpPr>
        <p:spPr>
          <a:xfrm>
            <a:off x="1506600" y="2190425"/>
            <a:ext cx="6270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Alegreya"/>
                <a:ea typeface="Alegreya"/>
                <a:cs typeface="Alegreya"/>
                <a:sym typeface="Alegreya"/>
              </a:rPr>
              <a:t>Reflecting about specific memories </a:t>
            </a:r>
            <a:endParaRPr b="1" sz="2500">
              <a:solidFill>
                <a:schemeClr val="lt1"/>
              </a:solidFill>
              <a:latin typeface="Alegreya"/>
              <a:ea typeface="Alegreya"/>
              <a:cs typeface="Alegreya"/>
              <a:sym typeface="Alegrey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61" name="Shape 161"/>
        <p:cNvGrpSpPr/>
        <p:nvPr/>
      </p:nvGrpSpPr>
      <p:grpSpPr>
        <a:xfrm>
          <a:off x="0" y="0"/>
          <a:ext cx="0" cy="0"/>
          <a:chOff x="0" y="0"/>
          <a:chExt cx="0" cy="0"/>
        </a:xfrm>
      </p:grpSpPr>
      <p:sp>
        <p:nvSpPr>
          <p:cNvPr id="162" name="Google Shape;162;p36"/>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3" name="Google Shape;163;p36"/>
          <p:cNvSpPr txBox="1"/>
          <p:nvPr/>
        </p:nvSpPr>
        <p:spPr>
          <a:xfrm>
            <a:off x="1192700" y="1192700"/>
            <a:ext cx="20997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legreya"/>
                <a:ea typeface="Alegreya"/>
                <a:cs typeface="Alegreya"/>
                <a:sym typeface="Alegreya"/>
              </a:rPr>
              <a:t>Complex Task </a:t>
            </a:r>
            <a:endParaRPr b="1" sz="2500">
              <a:solidFill>
                <a:schemeClr val="lt1"/>
              </a:solidFill>
              <a:latin typeface="Alegreya"/>
              <a:ea typeface="Alegreya"/>
              <a:cs typeface="Alegreya"/>
              <a:sym typeface="Alegreya"/>
            </a:endParaRPr>
          </a:p>
        </p:txBody>
      </p:sp>
      <p:sp>
        <p:nvSpPr>
          <p:cNvPr id="164" name="Google Shape;164;p36"/>
          <p:cNvSpPr txBox="1"/>
          <p:nvPr/>
        </p:nvSpPr>
        <p:spPr>
          <a:xfrm>
            <a:off x="1506600" y="2190425"/>
            <a:ext cx="6270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Alegreya"/>
                <a:ea typeface="Alegreya"/>
                <a:cs typeface="Alegreya"/>
                <a:sym typeface="Alegreya"/>
              </a:rPr>
              <a:t>Mapping mementos by creating relational associations</a:t>
            </a:r>
            <a:endParaRPr b="1" sz="2500">
              <a:solidFill>
                <a:schemeClr val="lt1"/>
              </a:solidFill>
              <a:latin typeface="Alegreya"/>
              <a:ea typeface="Alegreya"/>
              <a:cs typeface="Alegreya"/>
              <a:sym typeface="Alegrey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68" name="Shape 168"/>
        <p:cNvGrpSpPr/>
        <p:nvPr/>
      </p:nvGrpSpPr>
      <p:grpSpPr>
        <a:xfrm>
          <a:off x="0" y="0"/>
          <a:ext cx="0" cy="0"/>
          <a:chOff x="0" y="0"/>
          <a:chExt cx="0" cy="0"/>
        </a:xfrm>
      </p:grpSpPr>
      <p:pic>
        <p:nvPicPr>
          <p:cNvPr id="169" name="Google Shape;169;p37"/>
          <p:cNvPicPr preferRelativeResize="0"/>
          <p:nvPr/>
        </p:nvPicPr>
        <p:blipFill rotWithShape="1">
          <a:blip r:embed="rId3">
            <a:alphaModFix/>
          </a:blip>
          <a:srcRect b="17499" l="15797" r="17712" t="19028"/>
          <a:stretch/>
        </p:blipFill>
        <p:spPr>
          <a:xfrm>
            <a:off x="590375" y="2692075"/>
            <a:ext cx="1412478" cy="1797876"/>
          </a:xfrm>
          <a:prstGeom prst="rect">
            <a:avLst/>
          </a:prstGeom>
          <a:noFill/>
          <a:ln>
            <a:noFill/>
          </a:ln>
        </p:spPr>
      </p:pic>
      <p:pic>
        <p:nvPicPr>
          <p:cNvPr id="170" name="Google Shape;170;p37"/>
          <p:cNvPicPr preferRelativeResize="0"/>
          <p:nvPr/>
        </p:nvPicPr>
        <p:blipFill rotWithShape="1">
          <a:blip r:embed="rId4">
            <a:alphaModFix/>
          </a:blip>
          <a:srcRect b="14915" l="16730" r="16268" t="20065"/>
          <a:stretch/>
        </p:blipFill>
        <p:spPr>
          <a:xfrm>
            <a:off x="2182839" y="2677206"/>
            <a:ext cx="1412478" cy="1827603"/>
          </a:xfrm>
          <a:prstGeom prst="rect">
            <a:avLst/>
          </a:prstGeom>
          <a:noFill/>
          <a:ln>
            <a:noFill/>
          </a:ln>
        </p:spPr>
      </p:pic>
      <p:pic>
        <p:nvPicPr>
          <p:cNvPr id="171" name="Google Shape;171;p37"/>
          <p:cNvPicPr preferRelativeResize="0"/>
          <p:nvPr/>
        </p:nvPicPr>
        <p:blipFill rotWithShape="1">
          <a:blip r:embed="rId5">
            <a:alphaModFix/>
          </a:blip>
          <a:srcRect b="13963" l="18271" r="14726" t="18710"/>
          <a:stretch/>
        </p:blipFill>
        <p:spPr>
          <a:xfrm>
            <a:off x="3799800" y="2644804"/>
            <a:ext cx="1412478" cy="1892410"/>
          </a:xfrm>
          <a:prstGeom prst="rect">
            <a:avLst/>
          </a:prstGeom>
          <a:noFill/>
          <a:ln>
            <a:noFill/>
          </a:ln>
        </p:spPr>
      </p:pic>
      <p:pic>
        <p:nvPicPr>
          <p:cNvPr id="172" name="Google Shape;172;p37"/>
          <p:cNvPicPr preferRelativeResize="0"/>
          <p:nvPr/>
        </p:nvPicPr>
        <p:blipFill rotWithShape="1">
          <a:blip r:embed="rId6">
            <a:alphaModFix/>
          </a:blip>
          <a:srcRect b="15790" l="17306" r="4562" t="18415"/>
          <a:stretch/>
        </p:blipFill>
        <p:spPr>
          <a:xfrm>
            <a:off x="5416750" y="2635275"/>
            <a:ext cx="1601200" cy="1892426"/>
          </a:xfrm>
          <a:prstGeom prst="rect">
            <a:avLst/>
          </a:prstGeom>
          <a:noFill/>
          <a:ln>
            <a:noFill/>
          </a:ln>
        </p:spPr>
      </p:pic>
      <p:pic>
        <p:nvPicPr>
          <p:cNvPr id="173" name="Google Shape;173;p37"/>
          <p:cNvPicPr preferRelativeResize="0"/>
          <p:nvPr/>
        </p:nvPicPr>
        <p:blipFill rotWithShape="1">
          <a:blip r:embed="rId7">
            <a:alphaModFix/>
          </a:blip>
          <a:srcRect b="19172" l="17009" r="19425" t="16810"/>
          <a:stretch/>
        </p:blipFill>
        <p:spPr>
          <a:xfrm>
            <a:off x="2254237" y="533388"/>
            <a:ext cx="1331200" cy="1854699"/>
          </a:xfrm>
          <a:prstGeom prst="rect">
            <a:avLst/>
          </a:prstGeom>
          <a:noFill/>
          <a:ln>
            <a:noFill/>
          </a:ln>
        </p:spPr>
      </p:pic>
      <p:pic>
        <p:nvPicPr>
          <p:cNvPr id="174" name="Google Shape;174;p37"/>
          <p:cNvPicPr preferRelativeResize="0"/>
          <p:nvPr/>
        </p:nvPicPr>
        <p:blipFill rotWithShape="1">
          <a:blip r:embed="rId8">
            <a:alphaModFix/>
          </a:blip>
          <a:srcRect b="14202" l="19895" r="16620" t="16043"/>
          <a:stretch/>
        </p:blipFill>
        <p:spPr>
          <a:xfrm>
            <a:off x="3830550" y="457188"/>
            <a:ext cx="1412475" cy="1958275"/>
          </a:xfrm>
          <a:prstGeom prst="rect">
            <a:avLst/>
          </a:prstGeom>
          <a:noFill/>
          <a:ln>
            <a:noFill/>
          </a:ln>
        </p:spPr>
      </p:pic>
      <p:sp>
        <p:nvSpPr>
          <p:cNvPr id="175" name="Google Shape;175;p37"/>
          <p:cNvSpPr txBox="1"/>
          <p:nvPr/>
        </p:nvSpPr>
        <p:spPr>
          <a:xfrm>
            <a:off x="376425" y="368700"/>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176" name="Google Shape;176;p37"/>
          <p:cNvSpPr txBox="1"/>
          <p:nvPr/>
        </p:nvSpPr>
        <p:spPr>
          <a:xfrm>
            <a:off x="86325" y="2185575"/>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pic>
        <p:nvPicPr>
          <p:cNvPr id="177" name="Google Shape;177;p37"/>
          <p:cNvPicPr preferRelativeResize="0"/>
          <p:nvPr/>
        </p:nvPicPr>
        <p:blipFill rotWithShape="1">
          <a:blip r:embed="rId9">
            <a:alphaModFix/>
          </a:blip>
          <a:srcRect b="12962" l="19446" r="11420" t="12962"/>
          <a:stretch/>
        </p:blipFill>
        <p:spPr>
          <a:xfrm>
            <a:off x="7222413" y="2630600"/>
            <a:ext cx="1331222" cy="1901753"/>
          </a:xfrm>
          <a:prstGeom prst="rect">
            <a:avLst/>
          </a:prstGeom>
          <a:noFill/>
          <a:ln>
            <a:noFill/>
          </a:ln>
        </p:spPr>
      </p:pic>
      <p:pic>
        <p:nvPicPr>
          <p:cNvPr id="178" name="Google Shape;178;p37"/>
          <p:cNvPicPr preferRelativeResize="0"/>
          <p:nvPr/>
        </p:nvPicPr>
        <p:blipFill rotWithShape="1">
          <a:blip r:embed="rId10">
            <a:alphaModFix/>
          </a:blip>
          <a:srcRect b="13095" l="17956" r="15686" t="16610"/>
          <a:stretch/>
        </p:blipFill>
        <p:spPr>
          <a:xfrm>
            <a:off x="5558675" y="555087"/>
            <a:ext cx="1331099" cy="1811308"/>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82" name="Shape 182"/>
        <p:cNvGrpSpPr/>
        <p:nvPr/>
      </p:nvGrpSpPr>
      <p:grpSpPr>
        <a:xfrm>
          <a:off x="0" y="0"/>
          <a:ext cx="0" cy="0"/>
          <a:chOff x="0" y="0"/>
          <a:chExt cx="0" cy="0"/>
        </a:xfrm>
      </p:grpSpPr>
      <p:pic>
        <p:nvPicPr>
          <p:cNvPr id="183" name="Google Shape;183;p38"/>
          <p:cNvPicPr preferRelativeResize="0"/>
          <p:nvPr/>
        </p:nvPicPr>
        <p:blipFill rotWithShape="1">
          <a:blip r:embed="rId3">
            <a:alphaModFix/>
          </a:blip>
          <a:srcRect b="17499" l="15797" r="17712" t="19028"/>
          <a:stretch/>
        </p:blipFill>
        <p:spPr>
          <a:xfrm>
            <a:off x="5298375" y="818925"/>
            <a:ext cx="2390698" cy="3043003"/>
          </a:xfrm>
          <a:prstGeom prst="rect">
            <a:avLst/>
          </a:prstGeom>
          <a:noFill/>
          <a:ln>
            <a:noFill/>
          </a:ln>
        </p:spPr>
      </p:pic>
      <p:sp>
        <p:nvSpPr>
          <p:cNvPr id="184" name="Google Shape;184;p38"/>
          <p:cNvSpPr txBox="1"/>
          <p:nvPr/>
        </p:nvSpPr>
        <p:spPr>
          <a:xfrm>
            <a:off x="741700" y="4041375"/>
            <a:ext cx="7771500" cy="5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Alegreya"/>
                <a:ea typeface="Alegreya"/>
                <a:cs typeface="Alegreya"/>
                <a:sym typeface="Alegreya"/>
              </a:rPr>
              <a:t>Added message makes experience less</a:t>
            </a:r>
            <a:r>
              <a:rPr b="1" lang="en" sz="2200">
                <a:solidFill>
                  <a:srgbClr val="FFFFFF"/>
                </a:solidFill>
                <a:latin typeface="Alegreya"/>
                <a:ea typeface="Alegreya"/>
                <a:cs typeface="Alegreya"/>
                <a:sym typeface="Alegreya"/>
              </a:rPr>
              <a:t> overwhelming thanks to small amount of guidance</a:t>
            </a:r>
            <a:endParaRPr b="1" sz="2200">
              <a:solidFill>
                <a:srgbClr val="FFFFFF"/>
              </a:solidFill>
              <a:latin typeface="Alegreya"/>
              <a:ea typeface="Alegreya"/>
              <a:cs typeface="Alegreya"/>
              <a:sym typeface="Alegreya"/>
            </a:endParaRPr>
          </a:p>
          <a:p>
            <a:pPr indent="0" lvl="0" marL="0" rtl="0" algn="l">
              <a:spcBef>
                <a:spcPts val="0"/>
              </a:spcBef>
              <a:spcAft>
                <a:spcPts val="0"/>
              </a:spcAft>
              <a:buNone/>
            </a:pPr>
            <a:r>
              <a:t/>
            </a:r>
            <a:endParaRPr b="1" sz="2200">
              <a:solidFill>
                <a:srgbClr val="FFFFFF"/>
              </a:solidFill>
              <a:latin typeface="Alegreya"/>
              <a:ea typeface="Alegreya"/>
              <a:cs typeface="Alegreya"/>
              <a:sym typeface="Alegreya"/>
            </a:endParaRPr>
          </a:p>
          <a:p>
            <a:pPr indent="0" lvl="0" marL="0" rtl="0" algn="l">
              <a:spcBef>
                <a:spcPts val="0"/>
              </a:spcBef>
              <a:spcAft>
                <a:spcPts val="0"/>
              </a:spcAft>
              <a:buNone/>
            </a:pPr>
            <a:r>
              <a:t/>
            </a:r>
            <a:endParaRPr b="1" sz="2200">
              <a:solidFill>
                <a:srgbClr val="FFFFFF"/>
              </a:solidFill>
              <a:latin typeface="Alegreya"/>
              <a:ea typeface="Alegreya"/>
              <a:cs typeface="Alegreya"/>
              <a:sym typeface="Alegreya"/>
            </a:endParaRPr>
          </a:p>
        </p:txBody>
      </p:sp>
      <p:pic>
        <p:nvPicPr>
          <p:cNvPr id="185" name="Google Shape;185;p38"/>
          <p:cNvPicPr preferRelativeResize="0"/>
          <p:nvPr/>
        </p:nvPicPr>
        <p:blipFill rotWithShape="1">
          <a:blip r:embed="rId4">
            <a:alphaModFix/>
          </a:blip>
          <a:srcRect b="19435" l="10684" r="23239" t="15123"/>
          <a:stretch/>
        </p:blipFill>
        <p:spPr>
          <a:xfrm rot="-3">
            <a:off x="1492200" y="758538"/>
            <a:ext cx="2390700" cy="3163773"/>
          </a:xfrm>
          <a:prstGeom prst="rect">
            <a:avLst/>
          </a:prstGeom>
          <a:noFill/>
          <a:ln>
            <a:noFill/>
          </a:ln>
        </p:spPr>
      </p:pic>
      <p:sp>
        <p:nvSpPr>
          <p:cNvPr id="186" name="Google Shape;186;p38"/>
          <p:cNvSpPr txBox="1"/>
          <p:nvPr/>
        </p:nvSpPr>
        <p:spPr>
          <a:xfrm>
            <a:off x="2245363" y="232975"/>
            <a:ext cx="7509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Old</a:t>
            </a:r>
            <a:endParaRPr b="1" sz="2400">
              <a:solidFill>
                <a:schemeClr val="lt1"/>
              </a:solidFill>
              <a:latin typeface="Handlee"/>
              <a:ea typeface="Handlee"/>
              <a:cs typeface="Handlee"/>
              <a:sym typeface="Handlee"/>
            </a:endParaRPr>
          </a:p>
        </p:txBody>
      </p:sp>
      <p:sp>
        <p:nvSpPr>
          <p:cNvPr id="187" name="Google Shape;187;p38"/>
          <p:cNvSpPr txBox="1"/>
          <p:nvPr/>
        </p:nvSpPr>
        <p:spPr>
          <a:xfrm>
            <a:off x="5521963" y="232975"/>
            <a:ext cx="1331100" cy="48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Alegreya"/>
                <a:ea typeface="Alegreya"/>
                <a:cs typeface="Alegreya"/>
                <a:sym typeface="Alegreya"/>
              </a:rPr>
              <a:t>Revised</a:t>
            </a:r>
            <a:endParaRPr b="1" sz="2400">
              <a:solidFill>
                <a:schemeClr val="lt1"/>
              </a:solidFill>
              <a:latin typeface="Handlee"/>
              <a:ea typeface="Handlee"/>
              <a:cs typeface="Handlee"/>
              <a:sym typeface="Handle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